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4.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5.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34"/>
  </p:notesMasterIdLst>
  <p:sldIdLst>
    <p:sldId id="3115" r:id="rId2"/>
    <p:sldId id="3116" r:id="rId3"/>
    <p:sldId id="3117" r:id="rId4"/>
    <p:sldId id="3118" r:id="rId5"/>
    <p:sldId id="3146" r:id="rId6"/>
    <p:sldId id="3166" r:id="rId7"/>
    <p:sldId id="3167" r:id="rId8"/>
    <p:sldId id="3168" r:id="rId9"/>
    <p:sldId id="3149" r:id="rId10"/>
    <p:sldId id="3173" r:id="rId11"/>
    <p:sldId id="3125" r:id="rId12"/>
    <p:sldId id="3147" r:id="rId13"/>
    <p:sldId id="3174" r:id="rId14"/>
    <p:sldId id="3150" r:id="rId15"/>
    <p:sldId id="3169" r:id="rId16"/>
    <p:sldId id="3151" r:id="rId17"/>
    <p:sldId id="3152" r:id="rId18"/>
    <p:sldId id="3153" r:id="rId19"/>
    <p:sldId id="3155" r:id="rId20"/>
    <p:sldId id="3156" r:id="rId21"/>
    <p:sldId id="3159" r:id="rId22"/>
    <p:sldId id="3170" r:id="rId23"/>
    <p:sldId id="3171" r:id="rId24"/>
    <p:sldId id="3160" r:id="rId25"/>
    <p:sldId id="3161" r:id="rId26"/>
    <p:sldId id="3145" r:id="rId27"/>
    <p:sldId id="3124" r:id="rId28"/>
    <p:sldId id="3123" r:id="rId29"/>
    <p:sldId id="3163" r:id="rId30"/>
    <p:sldId id="3162" r:id="rId31"/>
    <p:sldId id="3175" r:id="rId32"/>
    <p:sldId id="3172" r:id="rId33"/>
  </p:sldIdLst>
  <p:sldSz cx="12858750" cy="723265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xmlns="">
        <p15:guide id="1" orient="horz" pos="302">
          <p15:clr>
            <a:srgbClr val="A4A3A4"/>
          </p15:clr>
        </p15:guide>
        <p15:guide id="2" orient="horz" pos="4142">
          <p15:clr>
            <a:srgbClr val="A4A3A4"/>
          </p15:clr>
        </p15:guide>
        <p15:guide id="3" pos="4046">
          <p15:clr>
            <a:srgbClr val="A4A3A4"/>
          </p15:clr>
        </p15:guide>
        <p15:guide id="4" pos="519">
          <p15:clr>
            <a:srgbClr val="A4A3A4"/>
          </p15:clr>
        </p15:guide>
        <p15:guide id="5" pos="759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C80D"/>
    <a:srgbClr val="F13319"/>
    <a:srgbClr val="B4203A"/>
    <a:srgbClr val="B82844"/>
    <a:srgbClr val="2E3449"/>
    <a:srgbClr val="C32E57"/>
    <a:srgbClr val="D9D9D9"/>
    <a:srgbClr val="0237D8"/>
    <a:srgbClr val="662D91"/>
    <a:srgbClr val="F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07" autoAdjust="0"/>
    <p:restoredTop sz="96442" autoAdjust="0"/>
  </p:normalViewPr>
  <p:slideViewPr>
    <p:cSldViewPr>
      <p:cViewPr varScale="1">
        <p:scale>
          <a:sx n="79" d="100"/>
          <a:sy n="79" d="100"/>
        </p:scale>
        <p:origin x="-768" y="-86"/>
      </p:cViewPr>
      <p:guideLst>
        <p:guide orient="horz" pos="302"/>
        <p:guide orient="horz" pos="4142"/>
        <p:guide pos="4046"/>
        <p:guide pos="519"/>
        <p:guide pos="7597"/>
      </p:guideLst>
    </p:cSldViewPr>
  </p:slideViewPr>
  <p:outlineViewPr>
    <p:cViewPr>
      <p:scale>
        <a:sx n="100" d="100"/>
        <a:sy n="100" d="100"/>
      </p:scale>
      <p:origin x="0" y="0"/>
    </p:cViewPr>
  </p:outlin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t>2017/11/2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t>‹#›</a:t>
            </a:fld>
            <a:endParaRPr lang="zh-CN" altLang="en-US"/>
          </a:p>
        </p:txBody>
      </p:sp>
    </p:spTree>
    <p:extLst>
      <p:ext uri="{BB962C8B-B14F-4D97-AF65-F5344CB8AC3E}">
        <p14:creationId xmlns:p14="http://schemas.microsoft.com/office/powerpoint/2010/main" val="44114604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3765" rtl="0" eaLnBrk="1" latinLnBrk="0" hangingPunct="1">
      <a:defRPr sz="1300" kern="1200">
        <a:solidFill>
          <a:schemeClr val="tx1"/>
        </a:solidFill>
        <a:latin typeface="+mn-lt"/>
        <a:ea typeface="+mn-ea"/>
        <a:cs typeface="+mn-cs"/>
      </a:defRPr>
    </a:lvl6pPr>
    <a:lvl7pPr marL="2742565" algn="l" defTabSz="913765" rtl="0" eaLnBrk="1" latinLnBrk="0" hangingPunct="1">
      <a:defRPr sz="1300" kern="1200">
        <a:solidFill>
          <a:schemeClr val="tx1"/>
        </a:solidFill>
        <a:latin typeface="+mn-lt"/>
        <a:ea typeface="+mn-ea"/>
        <a:cs typeface="+mn-cs"/>
      </a:defRPr>
    </a:lvl7pPr>
    <a:lvl8pPr marL="3199765" algn="l" defTabSz="913765" rtl="0" eaLnBrk="1" latinLnBrk="0" hangingPunct="1">
      <a:defRPr sz="1300" kern="1200">
        <a:solidFill>
          <a:schemeClr val="tx1"/>
        </a:solidFill>
        <a:latin typeface="+mn-lt"/>
        <a:ea typeface="+mn-ea"/>
        <a:cs typeface="+mn-cs"/>
      </a:defRPr>
    </a:lvl8pPr>
    <a:lvl9pPr marL="3656965" algn="l" defTabSz="91376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1</a:t>
            </a:fld>
            <a:endParaRPr lang="zh-CN" altLang="en-US"/>
          </a:p>
        </p:txBody>
      </p:sp>
    </p:spTree>
    <p:extLst>
      <p:ext uri="{BB962C8B-B14F-4D97-AF65-F5344CB8AC3E}">
        <p14:creationId xmlns:p14="http://schemas.microsoft.com/office/powerpoint/2010/main" val="25450171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11</a:t>
            </a:fld>
            <a:endParaRPr lang="en-US"/>
          </a:p>
        </p:txBody>
      </p:sp>
    </p:spTree>
    <p:extLst>
      <p:ext uri="{BB962C8B-B14F-4D97-AF65-F5344CB8AC3E}">
        <p14:creationId xmlns:p14="http://schemas.microsoft.com/office/powerpoint/2010/main" val="2199128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12</a:t>
            </a:fld>
            <a:endParaRPr lang="en-US"/>
          </a:p>
        </p:txBody>
      </p:sp>
    </p:spTree>
    <p:extLst>
      <p:ext uri="{BB962C8B-B14F-4D97-AF65-F5344CB8AC3E}">
        <p14:creationId xmlns:p14="http://schemas.microsoft.com/office/powerpoint/2010/main" val="2216838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14</a:t>
            </a:fld>
            <a:endParaRPr lang="zh-CN" altLang="en-US"/>
          </a:p>
        </p:txBody>
      </p:sp>
    </p:spTree>
    <p:extLst>
      <p:ext uri="{BB962C8B-B14F-4D97-AF65-F5344CB8AC3E}">
        <p14:creationId xmlns:p14="http://schemas.microsoft.com/office/powerpoint/2010/main" val="435192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15</a:t>
            </a:fld>
            <a:endParaRPr lang="zh-CN" altLang="en-US"/>
          </a:p>
        </p:txBody>
      </p:sp>
    </p:spTree>
    <p:extLst>
      <p:ext uri="{BB962C8B-B14F-4D97-AF65-F5344CB8AC3E}">
        <p14:creationId xmlns:p14="http://schemas.microsoft.com/office/powerpoint/2010/main" val="39146258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16</a:t>
            </a:fld>
            <a:endParaRPr lang="en-US"/>
          </a:p>
        </p:txBody>
      </p:sp>
    </p:spTree>
    <p:extLst>
      <p:ext uri="{BB962C8B-B14F-4D97-AF65-F5344CB8AC3E}">
        <p14:creationId xmlns:p14="http://schemas.microsoft.com/office/powerpoint/2010/main" val="2162524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17</a:t>
            </a:fld>
            <a:endParaRPr lang="en-US"/>
          </a:p>
        </p:txBody>
      </p:sp>
    </p:spTree>
    <p:extLst>
      <p:ext uri="{BB962C8B-B14F-4D97-AF65-F5344CB8AC3E}">
        <p14:creationId xmlns:p14="http://schemas.microsoft.com/office/powerpoint/2010/main" val="2718936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18</a:t>
            </a:fld>
            <a:endParaRPr lang="en-US"/>
          </a:p>
        </p:txBody>
      </p:sp>
    </p:spTree>
    <p:extLst>
      <p:ext uri="{BB962C8B-B14F-4D97-AF65-F5344CB8AC3E}">
        <p14:creationId xmlns:p14="http://schemas.microsoft.com/office/powerpoint/2010/main" val="3865154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Rot="1" noChangeAspect="1" noTextEdit="1"/>
          </p:cNvSpPr>
          <p:nvPr>
            <p:ph type="sldImg"/>
          </p:nvPr>
        </p:nvSpPr>
        <p:spPr bwMode="auto">
          <a:noFill/>
          <a:ln>
            <a:solidFill>
              <a:srgbClr val="000000"/>
            </a:solidFill>
            <a:miter lim="800000"/>
          </a:ln>
        </p:spPr>
      </p:sp>
      <p:sp>
        <p:nvSpPr>
          <p:cNvPr id="14338" name="Rectangle 3"/>
          <p:cNvSpPr>
            <a:spLocks noGrp="1"/>
          </p:cNvSpPr>
          <p:nvPr>
            <p:ph type="body" idx="1"/>
          </p:nvPr>
        </p:nvSpPr>
        <p:spPr bwMode="auto">
          <a:noFill/>
        </p:spPr>
        <p:txBody>
          <a:bodyPr wrap="square" numCol="1" anchor="t" anchorCtr="0" compatLnSpc="1"/>
          <a:lstStyle/>
          <a:p>
            <a:endParaRPr lang="zh-CN" altLang="en-US" smtClean="0"/>
          </a:p>
        </p:txBody>
      </p:sp>
    </p:spTree>
    <p:extLst>
      <p:ext uri="{BB962C8B-B14F-4D97-AF65-F5344CB8AC3E}">
        <p14:creationId xmlns:p14="http://schemas.microsoft.com/office/powerpoint/2010/main" val="19359889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20</a:t>
            </a:fld>
            <a:endParaRPr lang="en-US"/>
          </a:p>
        </p:txBody>
      </p:sp>
    </p:spTree>
    <p:extLst>
      <p:ext uri="{BB962C8B-B14F-4D97-AF65-F5344CB8AC3E}">
        <p14:creationId xmlns:p14="http://schemas.microsoft.com/office/powerpoint/2010/main" val="11131535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21</a:t>
            </a:fld>
            <a:endParaRPr lang="en-US"/>
          </a:p>
        </p:txBody>
      </p:sp>
    </p:spTree>
    <p:extLst>
      <p:ext uri="{BB962C8B-B14F-4D97-AF65-F5344CB8AC3E}">
        <p14:creationId xmlns:p14="http://schemas.microsoft.com/office/powerpoint/2010/main" val="4199600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2</a:t>
            </a:fld>
            <a:endParaRPr lang="zh-CN" altLang="en-US"/>
          </a:p>
        </p:txBody>
      </p:sp>
    </p:spTree>
    <p:extLst>
      <p:ext uri="{BB962C8B-B14F-4D97-AF65-F5344CB8AC3E}">
        <p14:creationId xmlns:p14="http://schemas.microsoft.com/office/powerpoint/2010/main" val="9927752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22</a:t>
            </a:fld>
            <a:endParaRPr lang="en-US"/>
          </a:p>
        </p:txBody>
      </p:sp>
    </p:spTree>
    <p:extLst>
      <p:ext uri="{BB962C8B-B14F-4D97-AF65-F5344CB8AC3E}">
        <p14:creationId xmlns:p14="http://schemas.microsoft.com/office/powerpoint/2010/main" val="201153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23</a:t>
            </a:fld>
            <a:endParaRPr lang="en-US"/>
          </a:p>
        </p:txBody>
      </p:sp>
    </p:spTree>
    <p:extLst>
      <p:ext uri="{BB962C8B-B14F-4D97-AF65-F5344CB8AC3E}">
        <p14:creationId xmlns:p14="http://schemas.microsoft.com/office/powerpoint/2010/main" val="31871714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24</a:t>
            </a:fld>
            <a:endParaRPr lang="zh-CN" altLang="en-US"/>
          </a:p>
        </p:txBody>
      </p:sp>
    </p:spTree>
    <p:extLst>
      <p:ext uri="{BB962C8B-B14F-4D97-AF65-F5344CB8AC3E}">
        <p14:creationId xmlns:p14="http://schemas.microsoft.com/office/powerpoint/2010/main" val="11757808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25</a:t>
            </a:fld>
            <a:endParaRPr lang="zh-CN" altLang="en-US"/>
          </a:p>
        </p:txBody>
      </p:sp>
    </p:spTree>
    <p:extLst>
      <p:ext uri="{BB962C8B-B14F-4D97-AF65-F5344CB8AC3E}">
        <p14:creationId xmlns:p14="http://schemas.microsoft.com/office/powerpoint/2010/main" val="16097849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26</a:t>
            </a:fld>
            <a:endParaRPr lang="en-GB"/>
          </a:p>
        </p:txBody>
      </p:sp>
    </p:spTree>
    <p:extLst>
      <p:ext uri="{BB962C8B-B14F-4D97-AF65-F5344CB8AC3E}">
        <p14:creationId xmlns:p14="http://schemas.microsoft.com/office/powerpoint/2010/main" val="33142958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27</a:t>
            </a:fld>
            <a:endParaRPr lang="zh-CN" altLang="en-US"/>
          </a:p>
        </p:txBody>
      </p:sp>
    </p:spTree>
    <p:extLst>
      <p:ext uri="{BB962C8B-B14F-4D97-AF65-F5344CB8AC3E}">
        <p14:creationId xmlns:p14="http://schemas.microsoft.com/office/powerpoint/2010/main" val="23983824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28</a:t>
            </a:fld>
            <a:endParaRPr lang="zh-CN" altLang="en-US"/>
          </a:p>
        </p:txBody>
      </p:sp>
    </p:spTree>
    <p:extLst>
      <p:ext uri="{BB962C8B-B14F-4D97-AF65-F5344CB8AC3E}">
        <p14:creationId xmlns:p14="http://schemas.microsoft.com/office/powerpoint/2010/main" val="4456068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29</a:t>
            </a:fld>
            <a:endParaRPr lang="zh-CN" altLang="en-US"/>
          </a:p>
        </p:txBody>
      </p:sp>
    </p:spTree>
    <p:extLst>
      <p:ext uri="{BB962C8B-B14F-4D97-AF65-F5344CB8AC3E}">
        <p14:creationId xmlns:p14="http://schemas.microsoft.com/office/powerpoint/2010/main" val="10113459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30</a:t>
            </a:fld>
            <a:endParaRPr lang="zh-CN" altLang="en-US"/>
          </a:p>
        </p:txBody>
      </p:sp>
    </p:spTree>
    <p:extLst>
      <p:ext uri="{BB962C8B-B14F-4D97-AF65-F5344CB8AC3E}">
        <p14:creationId xmlns:p14="http://schemas.microsoft.com/office/powerpoint/2010/main" val="4292573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3</a:t>
            </a:fld>
            <a:endParaRPr lang="zh-CN" altLang="en-US"/>
          </a:p>
        </p:txBody>
      </p:sp>
    </p:spTree>
    <p:extLst>
      <p:ext uri="{BB962C8B-B14F-4D97-AF65-F5344CB8AC3E}">
        <p14:creationId xmlns:p14="http://schemas.microsoft.com/office/powerpoint/2010/main" val="1608275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a:t>
            </a:fld>
            <a:endParaRPr lang="zh-CN" altLang="en-US"/>
          </a:p>
        </p:txBody>
      </p:sp>
    </p:spTree>
    <p:extLst>
      <p:ext uri="{BB962C8B-B14F-4D97-AF65-F5344CB8AC3E}">
        <p14:creationId xmlns:p14="http://schemas.microsoft.com/office/powerpoint/2010/main" val="4066491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5</a:t>
            </a:fld>
            <a:endParaRPr lang="zh-CN" altLang="en-US"/>
          </a:p>
        </p:txBody>
      </p:sp>
    </p:spTree>
    <p:extLst>
      <p:ext uri="{BB962C8B-B14F-4D97-AF65-F5344CB8AC3E}">
        <p14:creationId xmlns:p14="http://schemas.microsoft.com/office/powerpoint/2010/main" val="597969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6</a:t>
            </a:fld>
            <a:endParaRPr lang="zh-CN" altLang="en-US"/>
          </a:p>
        </p:txBody>
      </p:sp>
    </p:spTree>
    <p:extLst>
      <p:ext uri="{BB962C8B-B14F-4D97-AF65-F5344CB8AC3E}">
        <p14:creationId xmlns:p14="http://schemas.microsoft.com/office/powerpoint/2010/main" val="2711139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7</a:t>
            </a:fld>
            <a:endParaRPr lang="zh-CN" altLang="en-US"/>
          </a:p>
        </p:txBody>
      </p:sp>
    </p:spTree>
    <p:extLst>
      <p:ext uri="{BB962C8B-B14F-4D97-AF65-F5344CB8AC3E}">
        <p14:creationId xmlns:p14="http://schemas.microsoft.com/office/powerpoint/2010/main" val="383110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8</a:t>
            </a:fld>
            <a:endParaRPr lang="zh-CN" altLang="en-US"/>
          </a:p>
        </p:txBody>
      </p:sp>
    </p:spTree>
    <p:extLst>
      <p:ext uri="{BB962C8B-B14F-4D97-AF65-F5344CB8AC3E}">
        <p14:creationId xmlns:p14="http://schemas.microsoft.com/office/powerpoint/2010/main" val="1577230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9</a:t>
            </a:fld>
            <a:endParaRPr lang="zh-CN" altLang="en-US"/>
          </a:p>
        </p:txBody>
      </p:sp>
    </p:spTree>
    <p:extLst>
      <p:ext uri="{BB962C8B-B14F-4D97-AF65-F5344CB8AC3E}">
        <p14:creationId xmlns:p14="http://schemas.microsoft.com/office/powerpoint/2010/main" val="207262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3A93E93-166D-47F5-9EF1-ACEABE24AEEA}" type="datetimeFigureOut">
              <a:rPr lang="zh-CN" altLang="en-US" smtClean="0"/>
              <a:t>2017/11/2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18D5ACA-62CA-46DB-AD6B-12EDD6D51A23}"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节标题">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14" y="2"/>
            <a:ext cx="12857536" cy="7232649"/>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14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607345" y="3798825"/>
            <a:ext cx="9644062" cy="1746216"/>
          </a:xfrm>
          <a:prstGeom prst="rect">
            <a:avLst/>
          </a:prstGeom>
        </p:spPr>
        <p:txBody>
          <a:bodyPr/>
          <a:lstStyle>
            <a:lvl1pPr marL="0" indent="0" algn="ctr">
              <a:buNone/>
              <a:defRPr sz="2770"/>
            </a:lvl1pPr>
            <a:lvl2pPr marL="527685" indent="0" algn="ctr">
              <a:buNone/>
              <a:defRPr sz="2305"/>
            </a:lvl2pPr>
            <a:lvl3pPr marL="1054735" indent="0" algn="ctr">
              <a:buNone/>
              <a:defRPr sz="2080"/>
            </a:lvl3pPr>
            <a:lvl4pPr marL="1582420" indent="0" algn="ctr">
              <a:buNone/>
              <a:defRPr sz="1845"/>
            </a:lvl4pPr>
            <a:lvl5pPr marL="2109470" indent="0" algn="ctr">
              <a:buNone/>
              <a:defRPr sz="1845"/>
            </a:lvl5pPr>
            <a:lvl6pPr marL="2637155" indent="0" algn="ctr">
              <a:buNone/>
              <a:defRPr sz="1845"/>
            </a:lvl6pPr>
            <a:lvl7pPr marL="3164205" indent="0" algn="ctr">
              <a:buNone/>
              <a:defRPr sz="1845"/>
            </a:lvl7pPr>
            <a:lvl8pPr marL="3691890" indent="0" algn="ctr">
              <a:buNone/>
              <a:defRPr sz="1845"/>
            </a:lvl8pPr>
            <a:lvl9pPr marL="4219575" indent="0" algn="ctr">
              <a:buNone/>
              <a:defRPr sz="1845"/>
            </a:lvl9pPr>
          </a:lstStyle>
          <a:p>
            <a:r>
              <a:rPr lang="en-US" smtClean="0"/>
              <a:t>Click to edit Master subtitle style</a:t>
            </a:r>
            <a:endParaRPr lang="id-ID"/>
          </a:p>
        </p:txBody>
      </p:sp>
      <p:sp>
        <p:nvSpPr>
          <p:cNvPr id="4" name="Date Placeholder 3"/>
          <p:cNvSpPr>
            <a:spLocks noGrp="1"/>
          </p:cNvSpPr>
          <p:nvPr>
            <p:ph type="dt" sz="half" idx="10"/>
          </p:nvPr>
        </p:nvSpPr>
        <p:spPr>
          <a:xfrm>
            <a:off x="884041" y="6703624"/>
            <a:ext cx="2893219" cy="385072"/>
          </a:xfrm>
          <a:prstGeom prst="rect">
            <a:avLst/>
          </a:prstGeom>
        </p:spPr>
        <p:txBody>
          <a:bodyPr/>
          <a:lstStyle/>
          <a:p>
            <a:fld id="{EB5C08A1-7713-47CE-97B4-863D833656A0}" type="datetimeFigureOut">
              <a:rPr lang="id-ID" smtClean="0"/>
              <a:t>02/11/2017</a:t>
            </a:fld>
            <a:endParaRPr lang="id-ID"/>
          </a:p>
        </p:txBody>
      </p:sp>
      <p:sp>
        <p:nvSpPr>
          <p:cNvPr id="5" name="Footer Placeholder 4"/>
          <p:cNvSpPr>
            <a:spLocks noGrp="1"/>
          </p:cNvSpPr>
          <p:nvPr>
            <p:ph type="ftr" sz="quarter" idx="11"/>
          </p:nvPr>
        </p:nvSpPr>
        <p:spPr>
          <a:xfrm>
            <a:off x="4259466" y="6703624"/>
            <a:ext cx="4339828" cy="385072"/>
          </a:xfrm>
          <a:prstGeom prst="rect">
            <a:avLst/>
          </a:prstGeom>
        </p:spPr>
        <p:txBody>
          <a:bodyPr/>
          <a:lstStyle/>
          <a:p>
            <a:endParaRPr lang="id-ID"/>
          </a:p>
        </p:txBody>
      </p:sp>
      <p:sp>
        <p:nvSpPr>
          <p:cNvPr id="6" name="Slide Number Placeholder 5"/>
          <p:cNvSpPr>
            <a:spLocks noGrp="1"/>
          </p:cNvSpPr>
          <p:nvPr>
            <p:ph type="sldNum" sz="quarter" idx="12"/>
          </p:nvPr>
        </p:nvSpPr>
        <p:spPr>
          <a:xfrm>
            <a:off x="11452328" y="6703624"/>
            <a:ext cx="522389" cy="385072"/>
          </a:xfrm>
          <a:prstGeom prst="rect">
            <a:avLst/>
          </a:prstGeom>
        </p:spPr>
        <p:txBody>
          <a:bodyPr/>
          <a:lstStyle/>
          <a:p>
            <a:fld id="{BD3C9449-514E-4F2F-BDF6-E5528CC1E8B5}" type="slidenum">
              <a:rPr lang="id-ID" smtClean="0"/>
              <a:t>‹#›</a:t>
            </a:fld>
            <a:endParaRPr lang="id-ID"/>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节标题">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rot="5400000">
            <a:off x="10315783" y="-14197"/>
            <a:ext cx="2544990" cy="2540942"/>
          </a:xfrm>
          <a:prstGeom prst="rect">
            <a:avLst/>
          </a:prstGeom>
        </p:spPr>
      </p:pic>
      <p:pic>
        <p:nvPicPr>
          <p:cNvPr id="7" name="图片 6"/>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a:fillRect/>
          </a:stretch>
        </p:blipFill>
        <p:spPr>
          <a:xfrm>
            <a:off x="352" y="-128091"/>
            <a:ext cx="1388463" cy="2032149"/>
          </a:xfrm>
          <a:prstGeom prst="rect">
            <a:avLst/>
          </a:prstGeom>
        </p:spPr>
      </p:pic>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12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607345" y="3798825"/>
            <a:ext cx="9644062" cy="1746216"/>
          </a:xfrm>
          <a:prstGeom prst="rect">
            <a:avLst/>
          </a:prstGeom>
        </p:spPr>
        <p:txBody>
          <a:bodyPr/>
          <a:lstStyle>
            <a:lvl1pPr marL="0" indent="0" algn="ctr">
              <a:buNone/>
              <a:defRPr sz="2770"/>
            </a:lvl1pPr>
            <a:lvl2pPr marL="527685" indent="0" algn="ctr">
              <a:buNone/>
              <a:defRPr sz="2305"/>
            </a:lvl2pPr>
            <a:lvl3pPr marL="1054735" indent="0" algn="ctr">
              <a:buNone/>
              <a:defRPr sz="2080"/>
            </a:lvl3pPr>
            <a:lvl4pPr marL="1582420" indent="0" algn="ctr">
              <a:buNone/>
              <a:defRPr sz="1845"/>
            </a:lvl4pPr>
            <a:lvl5pPr marL="2109470" indent="0" algn="ctr">
              <a:buNone/>
              <a:defRPr sz="1845"/>
            </a:lvl5pPr>
            <a:lvl6pPr marL="2637155" indent="0" algn="ctr">
              <a:buNone/>
              <a:defRPr sz="1845"/>
            </a:lvl6pPr>
            <a:lvl7pPr marL="3164205" indent="0" algn="ctr">
              <a:buNone/>
              <a:defRPr sz="1845"/>
            </a:lvl7pPr>
            <a:lvl8pPr marL="3691890" indent="0" algn="ctr">
              <a:buNone/>
              <a:defRPr sz="1845"/>
            </a:lvl8pPr>
            <a:lvl9pPr marL="4219575" indent="0" algn="ctr">
              <a:buNone/>
              <a:defRPr sz="1845"/>
            </a:lvl9pPr>
          </a:lstStyle>
          <a:p>
            <a:r>
              <a:rPr lang="en-US" smtClean="0"/>
              <a:t>Click to edit Master subtitle style</a:t>
            </a:r>
            <a:endParaRPr lang="id-ID"/>
          </a:p>
        </p:txBody>
      </p:sp>
      <p:sp>
        <p:nvSpPr>
          <p:cNvPr id="4" name="Date Placeholder 3"/>
          <p:cNvSpPr>
            <a:spLocks noGrp="1"/>
          </p:cNvSpPr>
          <p:nvPr>
            <p:ph type="dt" sz="half" idx="10"/>
          </p:nvPr>
        </p:nvSpPr>
        <p:spPr>
          <a:xfrm>
            <a:off x="884041" y="6703624"/>
            <a:ext cx="2893219" cy="385072"/>
          </a:xfrm>
          <a:prstGeom prst="rect">
            <a:avLst/>
          </a:prstGeom>
        </p:spPr>
        <p:txBody>
          <a:bodyPr/>
          <a:lstStyle/>
          <a:p>
            <a:fld id="{EB5C08A1-7713-47CE-97B4-863D833656A0}" type="datetimeFigureOut">
              <a:rPr lang="id-ID" smtClean="0"/>
              <a:t>02/11/2017</a:t>
            </a:fld>
            <a:endParaRPr lang="id-ID"/>
          </a:p>
        </p:txBody>
      </p:sp>
      <p:sp>
        <p:nvSpPr>
          <p:cNvPr id="5" name="Footer Placeholder 4"/>
          <p:cNvSpPr>
            <a:spLocks noGrp="1"/>
          </p:cNvSpPr>
          <p:nvPr>
            <p:ph type="ftr" sz="quarter" idx="11"/>
          </p:nvPr>
        </p:nvSpPr>
        <p:spPr>
          <a:xfrm>
            <a:off x="4259466" y="6703624"/>
            <a:ext cx="4339828" cy="385072"/>
          </a:xfrm>
          <a:prstGeom prst="rect">
            <a:avLst/>
          </a:prstGeom>
        </p:spPr>
        <p:txBody>
          <a:bodyPr/>
          <a:lstStyle/>
          <a:p>
            <a:endParaRPr lang="id-ID"/>
          </a:p>
        </p:txBody>
      </p:sp>
      <p:sp>
        <p:nvSpPr>
          <p:cNvPr id="6" name="Slide Number Placeholder 5"/>
          <p:cNvSpPr>
            <a:spLocks noGrp="1"/>
          </p:cNvSpPr>
          <p:nvPr>
            <p:ph type="sldNum" sz="quarter" idx="12"/>
          </p:nvPr>
        </p:nvSpPr>
        <p:spPr>
          <a:xfrm>
            <a:off x="11452328" y="6703624"/>
            <a:ext cx="522389" cy="385072"/>
          </a:xfrm>
          <a:prstGeom prst="rect">
            <a:avLst/>
          </a:prstGeom>
        </p:spPr>
        <p:txBody>
          <a:bodyPr/>
          <a:lstStyle/>
          <a:p>
            <a:fld id="{BD3C9449-514E-4F2F-BDF6-E5528CC1E8B5}" type="slidenum">
              <a:rPr lang="id-ID" smtClean="0"/>
              <a:t>‹#›</a:t>
            </a:fld>
            <a:endParaRPr lang="id-ID"/>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84348" y="385763"/>
            <a:ext cx="11090055" cy="139700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84354" y="6704023"/>
            <a:ext cx="2892783" cy="384175"/>
          </a:xfrm>
          <a:prstGeom prst="rect">
            <a:avLst/>
          </a:prstGeom>
        </p:spPr>
        <p:txBody>
          <a:bodyPr/>
          <a:lstStyle/>
          <a:p>
            <a:fld id="{3BED4874-415F-4462-8CBD-90FA9588F106}" type="datetimeFigureOut">
              <a:rPr lang="zh-CN" altLang="en-US" smtClean="0"/>
              <a:t>2017/11/2</a:t>
            </a:fld>
            <a:endParaRPr lang="zh-CN" altLang="en-US"/>
          </a:p>
        </p:txBody>
      </p:sp>
      <p:sp>
        <p:nvSpPr>
          <p:cNvPr id="4" name="页脚占位符 3"/>
          <p:cNvSpPr>
            <a:spLocks noGrp="1"/>
          </p:cNvSpPr>
          <p:nvPr>
            <p:ph type="ftr" sz="quarter" idx="11"/>
          </p:nvPr>
        </p:nvSpPr>
        <p:spPr>
          <a:xfrm>
            <a:off x="4259789" y="6704023"/>
            <a:ext cx="4339173" cy="38417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9081627" y="6704023"/>
            <a:ext cx="2892783" cy="384175"/>
          </a:xfrm>
          <a:prstGeom prst="rect">
            <a:avLst/>
          </a:prstGeom>
        </p:spPr>
        <p:txBody>
          <a:bodyPr/>
          <a:lstStyle/>
          <a:p>
            <a:fld id="{8C92ADDF-ABC6-4EEC-846D-A1AE2D410679}"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1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43A93E93-166D-47F5-9EF1-ACEABE24AEEA}" type="datetimeFigureOut">
              <a:rPr lang="zh-CN" altLang="en-US" smtClean="0"/>
              <a:t>2017/11/2</a:t>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118D5ACA-62CA-46DB-AD6B-12EDD6D51A2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hyperlink" Target="mailto:ubilabs@zucc.edu.cn" TargetMode="External"/><Relationship Id="rId3" Type="http://schemas.openxmlformats.org/officeDocument/2006/relationships/hyperlink" Target="mailto:31501368@zucc.edu.cn" TargetMode="External"/><Relationship Id="rId7" Type="http://schemas.openxmlformats.org/officeDocument/2006/relationships/hyperlink" Target="mailto:31501389@zucc.edu.cn" TargetMode="External"/><Relationship Id="rId2" Type="http://schemas.openxmlformats.org/officeDocument/2006/relationships/hyperlink" Target="mailto:yangc@zucc.edu.cn" TargetMode="External"/><Relationship Id="rId1" Type="http://schemas.openxmlformats.org/officeDocument/2006/relationships/slideLayout" Target="../slideLayouts/slideLayout1.xml"/><Relationship Id="rId6" Type="http://schemas.openxmlformats.org/officeDocument/2006/relationships/hyperlink" Target="mailto:31501425@zucc.edu.cn" TargetMode="External"/><Relationship Id="rId5" Type="http://schemas.openxmlformats.org/officeDocument/2006/relationships/hyperlink" Target="mailto:31501370@zucc.edu.cn" TargetMode="External"/><Relationship Id="rId4" Type="http://schemas.openxmlformats.org/officeDocument/2006/relationships/hyperlink" Target="mailto:31501369@zucc.edu.cn" TargetMode="Externa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6.e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6.emf"/><Relationship Id="rId4" Type="http://schemas.openxmlformats.org/officeDocument/2006/relationships/oleObject" Target="../embeddings/oleObject2.bin"/></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xml"/><Relationship Id="rId1" Type="http://schemas.openxmlformats.org/officeDocument/2006/relationships/vmlDrawing" Target="../drawings/vmlDrawing3.vml"/><Relationship Id="rId4" Type="http://schemas.openxmlformats.org/officeDocument/2006/relationships/image" Target="../media/image7.em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vmlDrawing" Target="../drawings/vmlDrawing4.vml"/><Relationship Id="rId5" Type="http://schemas.openxmlformats.org/officeDocument/2006/relationships/image" Target="../media/image9.emf"/><Relationship Id="rId4" Type="http://schemas.openxmlformats.org/officeDocument/2006/relationships/oleObject" Target="../embeddings/oleObject4.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vmlDrawing" Target="../drawings/vmlDrawing5.vml"/><Relationship Id="rId5" Type="http://schemas.openxmlformats.org/officeDocument/2006/relationships/image" Target="../media/image10.emf"/><Relationship Id="rId4" Type="http://schemas.openxmlformats.org/officeDocument/2006/relationships/oleObject" Target="../embeddings/oleObject5.bin"/></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1"/>
            <a:ext cx="12866790" cy="7232649"/>
          </a:xfrm>
          <a:prstGeom prst="rect">
            <a:avLst/>
          </a:prstGeom>
        </p:spPr>
      </p:pic>
      <p:sp>
        <p:nvSpPr>
          <p:cNvPr id="21" name="矩形 259"/>
          <p:cNvSpPr>
            <a:spLocks noChangeArrowheads="1"/>
          </p:cNvSpPr>
          <p:nvPr/>
        </p:nvSpPr>
        <p:spPr bwMode="auto">
          <a:xfrm>
            <a:off x="164679" y="1672109"/>
            <a:ext cx="8661648" cy="1353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8800" b="1" cap="all" spc="600" dirty="0" smtClean="0">
                <a:latin typeface="Arial" panose="020B0604020202020204" pitchFamily="34" charset="0"/>
                <a:cs typeface="Arial" panose="020B0604020202020204" pitchFamily="34" charset="0"/>
              </a:rPr>
              <a:t>项目计划</a:t>
            </a:r>
            <a:endParaRPr lang="zh-CN" altLang="en-US" sz="8800" b="1" cap="all" spc="600" dirty="0">
              <a:latin typeface="Arial" panose="020B0604020202020204" pitchFamily="34" charset="0"/>
              <a:cs typeface="Arial" panose="020B0604020202020204" pitchFamily="34" charset="0"/>
            </a:endParaRPr>
          </a:p>
        </p:txBody>
      </p:sp>
      <p:sp>
        <p:nvSpPr>
          <p:cNvPr id="22" name="矩形 259"/>
          <p:cNvSpPr>
            <a:spLocks noChangeArrowheads="1"/>
          </p:cNvSpPr>
          <p:nvPr/>
        </p:nvSpPr>
        <p:spPr bwMode="auto">
          <a:xfrm>
            <a:off x="1418022" y="3210938"/>
            <a:ext cx="6154962" cy="810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1550" cap="all" dirty="0" smtClean="0">
                <a:cs typeface="Arial" panose="020B0604020202020204" pitchFamily="34" charset="0"/>
              </a:rPr>
              <a:t>PRD-G17</a:t>
            </a:r>
          </a:p>
          <a:p>
            <a:pPr algn="ctr">
              <a:buNone/>
            </a:pPr>
            <a:r>
              <a:rPr lang="zh-CN" sz="1550" cap="all" dirty="0" smtClean="0">
                <a:cs typeface="Arial" panose="020B0604020202020204" pitchFamily="34" charset="0"/>
              </a:rPr>
              <a:t>组长：蒋家俊</a:t>
            </a:r>
          </a:p>
          <a:p>
            <a:pPr algn="ctr">
              <a:buNone/>
            </a:pPr>
            <a:r>
              <a:rPr lang="zh-CN" sz="1550" cap="all" dirty="0">
                <a:cs typeface="Arial" panose="020B0604020202020204" pitchFamily="34" charset="0"/>
              </a:rPr>
              <a:t>成员：厉佩强、李捷、周盛、朱秉</a:t>
            </a:r>
          </a:p>
        </p:txBody>
      </p:sp>
      <p:sp>
        <p:nvSpPr>
          <p:cNvPr id="4" name="矩形 259"/>
          <p:cNvSpPr>
            <a:spLocks noChangeArrowheads="1"/>
          </p:cNvSpPr>
          <p:nvPr/>
        </p:nvSpPr>
        <p:spPr bwMode="auto">
          <a:xfrm>
            <a:off x="1417387" y="1241168"/>
            <a:ext cx="6154962"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sz="2800" cap="all" dirty="0">
                <a:cs typeface="Arial" panose="020B0604020202020204" pitchFamily="34" charset="0"/>
              </a:rPr>
              <a:t>软件工程系列课程教学辅助网站</a:t>
            </a:r>
          </a:p>
        </p:txBody>
      </p:sp>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18590" y="88150"/>
            <a:ext cx="1440160" cy="100262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250" fill="hold"/>
                                        <p:tgtEl>
                                          <p:spTgt spid="3"/>
                                        </p:tgtEl>
                                        <p:attrNameLst>
                                          <p:attrName>ppt_w</p:attrName>
                                        </p:attrNameLst>
                                      </p:cBhvr>
                                      <p:tavLst>
                                        <p:tav tm="0">
                                          <p:val>
                                            <p:strVal val="4/3*#ppt_w"/>
                                          </p:val>
                                        </p:tav>
                                        <p:tav tm="100000">
                                          <p:val>
                                            <p:strVal val="#ppt_w"/>
                                          </p:val>
                                        </p:tav>
                                      </p:tavLst>
                                    </p:anim>
                                    <p:anim calcmode="lin" valueType="num">
                                      <p:cBhvr>
                                        <p:cTn id="8" dur="2250" fill="hold"/>
                                        <p:tgtEl>
                                          <p:spTgt spid="3"/>
                                        </p:tgtEl>
                                        <p:attrNameLst>
                                          <p:attrName>ppt_h</p:attrName>
                                        </p:attrNameLst>
                                      </p:cBhvr>
                                      <p:tavLst>
                                        <p:tav tm="0">
                                          <p:val>
                                            <p:strVal val="4/3*#ppt_h"/>
                                          </p:val>
                                        </p:tav>
                                        <p:tav tm="100000">
                                          <p:val>
                                            <p:strVal val="#ppt_h"/>
                                          </p:val>
                                        </p:tav>
                                      </p:tavLst>
                                    </p:anim>
                                  </p:childTnLst>
                                </p:cTn>
                              </p:par>
                            </p:childTnLst>
                          </p:cTn>
                        </p:par>
                        <p:par>
                          <p:cTn id="9" fill="hold">
                            <p:stCondLst>
                              <p:cond delay="2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1"/>
                                        </p:tgtEl>
                                        <p:attrNameLst>
                                          <p:attrName>ppt_y</p:attrName>
                                        </p:attrNameLst>
                                      </p:cBhvr>
                                      <p:tavLst>
                                        <p:tav tm="0">
                                          <p:val>
                                            <p:strVal val="#ppt_y"/>
                                          </p:val>
                                        </p:tav>
                                        <p:tav tm="100000">
                                          <p:val>
                                            <p:strVal val="#ppt_y"/>
                                          </p:val>
                                        </p:tav>
                                      </p:tavLst>
                                    </p:anim>
                                    <p:anim calcmode="lin" valueType="num">
                                      <p:cBhvr>
                                        <p:cTn id="14" dur="5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1"/>
                                        </p:tgtEl>
                                      </p:cBhvr>
                                    </p:animEffect>
                                  </p:childTnLst>
                                </p:cTn>
                              </p:par>
                            </p:childTnLst>
                          </p:cTn>
                        </p:par>
                        <p:par>
                          <p:cTn id="17" fill="hold">
                            <p:stCondLst>
                              <p:cond delay="2900"/>
                            </p:stCondLst>
                            <p:childTnLst>
                              <p:par>
                                <p:cTn id="18" presetID="26" presetClass="emph" presetSubtype="0" fill="hold" grpId="1" nodeType="afterEffect">
                                  <p:stCondLst>
                                    <p:cond delay="0"/>
                                  </p:stCondLst>
                                  <p:iterate type="lt">
                                    <p:tmPct val="0"/>
                                  </p:iterate>
                                  <p:childTnLst>
                                    <p:animEffect transition="out" filter="fade">
                                      <p:cBhvr>
                                        <p:cTn id="19" dur="500" tmFilter="0, 0; .2, .5; .8, .5; 1, 0"/>
                                        <p:tgtEl>
                                          <p:spTgt spid="21"/>
                                        </p:tgtEl>
                                      </p:cBhvr>
                                    </p:animEffect>
                                    <p:animScale>
                                      <p:cBhvr>
                                        <p:cTn id="20" dur="250" autoRev="1" fill="hold"/>
                                        <p:tgtEl>
                                          <p:spTgt spid="21"/>
                                        </p:tgtEl>
                                      </p:cBhvr>
                                      <p:by x="105000" y="105000"/>
                                    </p:animScale>
                                  </p:childTnLst>
                                </p:cTn>
                              </p:par>
                            </p:childTnLst>
                          </p:cTn>
                        </p:par>
                        <p:par>
                          <p:cTn id="21" fill="hold">
                            <p:stCondLst>
                              <p:cond delay="340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22"/>
                                        </p:tgtEl>
                                        <p:attrNameLst>
                                          <p:attrName>style.visibility</p:attrName>
                                        </p:attrNameLst>
                                      </p:cBhvr>
                                      <p:to>
                                        <p:strVal val="visible"/>
                                      </p:to>
                                    </p:set>
                                    <p:anim calcmode="lin" valueType="num">
                                      <p:cBhvr>
                                        <p:cTn id="24" dur="500" fill="hold"/>
                                        <p:tgtEl>
                                          <p:spTgt spid="22"/>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22"/>
                                        </p:tgtEl>
                                        <p:attrNameLst>
                                          <p:attrName>ppt_y</p:attrName>
                                        </p:attrNameLst>
                                      </p:cBhvr>
                                      <p:tavLst>
                                        <p:tav tm="0">
                                          <p:val>
                                            <p:strVal val="#ppt_y"/>
                                          </p:val>
                                        </p:tav>
                                        <p:tav tm="100000">
                                          <p:val>
                                            <p:strVal val="#ppt_y"/>
                                          </p:val>
                                        </p:tav>
                                      </p:tavLst>
                                    </p:anim>
                                    <p:anim calcmode="lin" valueType="num">
                                      <p:cBhvr>
                                        <p:cTn id="26" dur="500" fill="hold"/>
                                        <p:tgtEl>
                                          <p:spTgt spid="22"/>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22"/>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22"/>
                                        </p:tgtEl>
                                      </p:cBhvr>
                                    </p:animEffect>
                                  </p:childTnLst>
                                </p:cTn>
                              </p:par>
                            </p:childTnLst>
                          </p:cTn>
                        </p:par>
                        <p:par>
                          <p:cTn id="29" fill="hold">
                            <p:stCondLst>
                              <p:cond delay="5250"/>
                            </p:stCondLst>
                            <p:childTnLst>
                              <p:par>
                                <p:cTn id="30" presetID="26" presetClass="emph" presetSubtype="0" fill="hold" grpId="1" nodeType="afterEffect">
                                  <p:stCondLst>
                                    <p:cond delay="0"/>
                                  </p:stCondLst>
                                  <p:iterate type="lt">
                                    <p:tmPct val="0"/>
                                  </p:iterate>
                                  <p:childTnLst>
                                    <p:animEffect transition="out" filter="fade">
                                      <p:cBhvr>
                                        <p:cTn id="31" dur="500" tmFilter="0, 0; .2, .5; .8, .5; 1, 0"/>
                                        <p:tgtEl>
                                          <p:spTgt spid="22"/>
                                        </p:tgtEl>
                                      </p:cBhvr>
                                    </p:animEffect>
                                    <p:animScale>
                                      <p:cBhvr>
                                        <p:cTn id="32" dur="250" autoRev="1" fill="hold"/>
                                        <p:tgtEl>
                                          <p:spTgt spid="22"/>
                                        </p:tgtEl>
                                      </p:cBhvr>
                                      <p:by x="105000" y="105000"/>
                                    </p:animScale>
                                  </p:childTnLst>
                                </p:cTn>
                              </p:par>
                            </p:childTnLst>
                          </p:cTn>
                        </p:par>
                        <p:par>
                          <p:cTn id="33" fill="hold">
                            <p:stCondLst>
                              <p:cond delay="5750"/>
                            </p:stCondLst>
                            <p:childTnLst>
                              <p:par>
                                <p:cTn id="34" presetID="41" presetClass="entr" presetSubtype="0" fill="hold" grpId="0" nodeType="afterEffect">
                                  <p:stCondLst>
                                    <p:cond delay="0"/>
                                  </p:stCondLst>
                                  <p:iterate type="lt">
                                    <p:tmPct val="10000"/>
                                  </p:iterate>
                                  <p:childTnLst>
                                    <p:set>
                                      <p:cBhvr>
                                        <p:cTn id="35" dur="1" fill="hold">
                                          <p:stCondLst>
                                            <p:cond delay="0"/>
                                          </p:stCondLst>
                                        </p:cTn>
                                        <p:tgtEl>
                                          <p:spTgt spid="4"/>
                                        </p:tgtEl>
                                        <p:attrNameLst>
                                          <p:attrName>style.visibility</p:attrName>
                                        </p:attrNameLst>
                                      </p:cBhvr>
                                      <p:to>
                                        <p:strVal val="visible"/>
                                      </p:to>
                                    </p:set>
                                    <p:anim calcmode="lin" valueType="num">
                                      <p:cBhvr>
                                        <p:cTn id="36"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4"/>
                                        </p:tgtEl>
                                        <p:attrNameLst>
                                          <p:attrName>ppt_y</p:attrName>
                                        </p:attrNameLst>
                                      </p:cBhvr>
                                      <p:tavLst>
                                        <p:tav tm="0">
                                          <p:val>
                                            <p:strVal val="#ppt_y"/>
                                          </p:val>
                                        </p:tav>
                                        <p:tav tm="100000">
                                          <p:val>
                                            <p:strVal val="#ppt_y"/>
                                          </p:val>
                                        </p:tav>
                                      </p:tavLst>
                                    </p:anim>
                                    <p:anim calcmode="lin" valueType="num">
                                      <p:cBhvr>
                                        <p:cTn id="38"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4"/>
                                        </p:tgtEl>
                                      </p:cBhvr>
                                    </p:animEffect>
                                  </p:childTnLst>
                                </p:cTn>
                              </p:par>
                            </p:childTnLst>
                          </p:cTn>
                        </p:par>
                        <p:par>
                          <p:cTn id="41" fill="hold">
                            <p:stCondLst>
                              <p:cond delay="6900"/>
                            </p:stCondLst>
                            <p:childTnLst>
                              <p:par>
                                <p:cTn id="42" presetID="26" presetClass="emph" presetSubtype="0" fill="hold" grpId="1" nodeType="afterEffect">
                                  <p:stCondLst>
                                    <p:cond delay="0"/>
                                  </p:stCondLst>
                                  <p:iterate type="lt">
                                    <p:tmPct val="0"/>
                                  </p:iterate>
                                  <p:childTnLst>
                                    <p:animEffect transition="out" filter="fade">
                                      <p:cBhvr>
                                        <p:cTn id="43" dur="500" tmFilter="0, 0; .2, .5; .8, .5; 1, 0"/>
                                        <p:tgtEl>
                                          <p:spTgt spid="4"/>
                                        </p:tgtEl>
                                      </p:cBhvr>
                                    </p:animEffect>
                                    <p:animScale>
                                      <p:cBhvr>
                                        <p:cTn id="44"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2" grpId="0"/>
      <p:bldP spid="22" grpId="1"/>
      <p:bldP spid="4" grpId="0"/>
      <p:bldP spid="4"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8"/>
          <p:cNvSpPr txBox="1"/>
          <p:nvPr/>
        </p:nvSpPr>
        <p:spPr>
          <a:xfrm>
            <a:off x="824230" y="743585"/>
            <a:ext cx="945515" cy="215265"/>
          </a:xfrm>
          <a:prstGeom prst="rect">
            <a:avLst/>
          </a:prstGeom>
          <a:noFill/>
        </p:spPr>
        <p:txBody>
          <a:bodyPr wrap="square" lIns="0" tIns="0" rIns="0" bIns="0" rtlCol="0" anchor="ctr">
            <a:spAutoFit/>
          </a:bodyPr>
          <a:lstStyle/>
          <a:p>
            <a:r>
              <a:rPr lang="en-US" altLang="zh-CN" sz="1400" dirty="0">
                <a:solidFill>
                  <a:schemeClr val="tx1"/>
                </a:solidFill>
                <a:latin typeface="Arial" panose="020B0604020202020204" pitchFamily="34" charset="0"/>
                <a:ea typeface="微软雅黑" panose="020B0503020204020204" pitchFamily="34" charset="-122"/>
                <a:sym typeface="Arial" panose="020B0604020202020204" pitchFamily="34" charset="0"/>
              </a:rPr>
              <a:t>PRD-G17</a:t>
            </a:r>
          </a:p>
        </p:txBody>
      </p:sp>
      <p:sp>
        <p:nvSpPr>
          <p:cNvPr id="3" name="TextBox 8"/>
          <p:cNvSpPr txBox="1"/>
          <p:nvPr/>
        </p:nvSpPr>
        <p:spPr>
          <a:xfrm>
            <a:off x="824035" y="233727"/>
            <a:ext cx="3949155" cy="492125"/>
          </a:xfrm>
          <a:prstGeom prst="rect">
            <a:avLst/>
          </a:prstGeom>
          <a:noFill/>
        </p:spPr>
        <p:txBody>
          <a:bodyPr wrap="square" lIns="0" tIns="0" rIns="0" bIns="0" rtlCol="0" anchor="ctr">
            <a:spAutoFit/>
          </a:bodyPr>
          <a:lstStyle/>
          <a:p>
            <a:r>
              <a:rPr lang="zh-CN" altLang="en-US" sz="3200" dirty="0">
                <a:solidFill>
                  <a:schemeClr val="tx1"/>
                </a:solidFill>
                <a:latin typeface="Arial" panose="020B0604020202020204" pitchFamily="34" charset="0"/>
                <a:ea typeface="微软雅黑" panose="020B0503020204020204" pitchFamily="34" charset="-122"/>
                <a:sym typeface="Arial" panose="020B0604020202020204" pitchFamily="34" charset="0"/>
              </a:rPr>
              <a:t>项目组织</a:t>
            </a:r>
          </a:p>
        </p:txBody>
      </p:sp>
      <p:sp>
        <p:nvSpPr>
          <p:cNvPr id="4" name="文本框 3"/>
          <p:cNvSpPr txBox="1"/>
          <p:nvPr/>
        </p:nvSpPr>
        <p:spPr>
          <a:xfrm>
            <a:off x="4485159" y="233727"/>
            <a:ext cx="7909596" cy="2062103"/>
          </a:xfrm>
          <a:prstGeom prst="rect">
            <a:avLst/>
          </a:prstGeom>
          <a:noFill/>
        </p:spPr>
        <p:txBody>
          <a:bodyPr wrap="square" rtlCol="0">
            <a:spAutoFit/>
          </a:bodyPr>
          <a:lstStyle/>
          <a:p>
            <a:r>
              <a:rPr lang="zh-CN" altLang="en-US" sz="1600" dirty="0" smtClean="0">
                <a:latin typeface="微软雅黑" panose="020B0503020204020204" pitchFamily="34" charset="-122"/>
                <a:ea typeface="微软雅黑" panose="020B0503020204020204" pitchFamily="34" charset="-122"/>
              </a:rPr>
              <a:t>项目干系人分析</a:t>
            </a:r>
            <a:endParaRPr lang="en-US" altLang="zh-CN" sz="1600" dirty="0" smtClean="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客户：是指提出项目需求的个人，杨老师和侯老师。是我们需要关注的第一对象。</a:t>
            </a:r>
          </a:p>
          <a:p>
            <a:r>
              <a:rPr lang="zh-CN" altLang="en-US" sz="1600" dirty="0">
                <a:latin typeface="微软雅黑" panose="020B0503020204020204" pitchFamily="34" charset="-122"/>
                <a:ea typeface="微软雅黑" panose="020B0503020204020204" pitchFamily="34" charset="-122"/>
              </a:rPr>
              <a:t>用户：是指使用该辅助网站的组织和个人，需要分析用户的使用感受，时刻关注改进意向等。</a:t>
            </a:r>
          </a:p>
          <a:p>
            <a:r>
              <a:rPr lang="zh-CN" altLang="en-US" sz="1600" dirty="0">
                <a:latin typeface="微软雅黑" panose="020B0503020204020204" pitchFamily="34" charset="-122"/>
                <a:ea typeface="微软雅黑" panose="020B0503020204020204" pitchFamily="34" charset="-122"/>
              </a:rPr>
              <a:t>项目经理：是项目的关键人物，是小组的领导者，起重要协调作用。</a:t>
            </a:r>
          </a:p>
          <a:p>
            <a:r>
              <a:rPr lang="zh-CN" altLang="en-US" sz="1600" dirty="0">
                <a:latin typeface="微软雅黑" panose="020B0503020204020204" pitchFamily="34" charset="-122"/>
                <a:ea typeface="微软雅黑" panose="020B0503020204020204" pitchFamily="34" charset="-122"/>
              </a:rPr>
              <a:t>项目组成员：是让项目落到实处分担项目任务的人员，项目成败的关键。</a:t>
            </a:r>
          </a:p>
          <a:p>
            <a:r>
              <a:rPr lang="zh-CN" altLang="en-US" sz="1600" dirty="0">
                <a:latin typeface="微软雅黑" panose="020B0503020204020204" pitchFamily="34" charset="-122"/>
                <a:ea typeface="微软雅黑" panose="020B0503020204020204" pitchFamily="34" charset="-122"/>
              </a:rPr>
              <a:t>施加影响者：对项目产生积极或消极的影响的人。</a:t>
            </a:r>
          </a:p>
          <a:p>
            <a:endParaRPr lang="zh-CN" altLang="en-US" sz="1600" dirty="0">
              <a:latin typeface="微软雅黑" panose="020B0503020204020204" pitchFamily="34" charset="-122"/>
              <a:ea typeface="微软雅黑" panose="020B0503020204020204" pitchFamily="34"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3093117237"/>
              </p:ext>
            </p:extLst>
          </p:nvPr>
        </p:nvGraphicFramePr>
        <p:xfrm>
          <a:off x="1100783" y="2104155"/>
          <a:ext cx="10513167" cy="4752532"/>
        </p:xfrm>
        <a:graphic>
          <a:graphicData uri="http://schemas.openxmlformats.org/drawingml/2006/table">
            <a:tbl>
              <a:tblPr firstRow="1" firstCol="1" bandRow="1">
                <a:tableStyleId>{5C22544A-7EE6-4342-B048-85BDC9FD1C3A}</a:tableStyleId>
              </a:tblPr>
              <a:tblGrid>
                <a:gridCol w="1049828"/>
                <a:gridCol w="2287035"/>
                <a:gridCol w="1722413"/>
                <a:gridCol w="1583427"/>
                <a:gridCol w="3870464"/>
              </a:tblGrid>
              <a:tr h="219922">
                <a:tc>
                  <a:txBody>
                    <a:bodyPr/>
                    <a:lstStyle/>
                    <a:p>
                      <a:pPr algn="just">
                        <a:spcAft>
                          <a:spcPts val="0"/>
                        </a:spcAft>
                      </a:pPr>
                      <a:r>
                        <a:rPr lang="zh-CN" sz="1200" kern="100">
                          <a:effectLst/>
                        </a:rPr>
                        <a:t>姓名</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200" kern="100">
                          <a:effectLst/>
                        </a:rPr>
                        <a:t>角色</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200" kern="100">
                          <a:effectLst/>
                        </a:rPr>
                        <a:t>电话</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QQ</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200" kern="100">
                          <a:effectLst/>
                        </a:rPr>
                        <a:t>邮箱</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r>
              <a:tr h="645474">
                <a:tc>
                  <a:txBody>
                    <a:bodyPr/>
                    <a:lstStyle/>
                    <a:p>
                      <a:pPr algn="just">
                        <a:spcAft>
                          <a:spcPts val="0"/>
                        </a:spcAft>
                      </a:pPr>
                      <a:r>
                        <a:rPr lang="zh-CN" sz="1200" kern="100">
                          <a:effectLst/>
                        </a:rPr>
                        <a:t>杨枨</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200" kern="100">
                          <a:effectLst/>
                        </a:rPr>
                        <a:t>项目发起人、客户、教师用户代表</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13357102333</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u="sng" kern="100">
                          <a:effectLst/>
                          <a:hlinkClick r:id="rId2"/>
                        </a:rPr>
                        <a:t>yangc@zucc.edu.cn</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r>
              <a:tr h="430316">
                <a:tc>
                  <a:txBody>
                    <a:bodyPr/>
                    <a:lstStyle/>
                    <a:p>
                      <a:pPr algn="just">
                        <a:spcAft>
                          <a:spcPts val="0"/>
                        </a:spcAft>
                      </a:pPr>
                      <a:r>
                        <a:rPr lang="zh-CN" sz="1200" kern="100">
                          <a:effectLst/>
                        </a:rPr>
                        <a:t>蒋家俊</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200" kern="100">
                          <a:effectLst/>
                        </a:rPr>
                        <a:t>项目经理</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15858266626</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906438950</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u="sng" kern="100">
                          <a:effectLst/>
                          <a:hlinkClick r:id="rId3"/>
                        </a:rPr>
                        <a:t>31501368@zucc.edu.cn</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r>
              <a:tr h="430316">
                <a:tc>
                  <a:txBody>
                    <a:bodyPr/>
                    <a:lstStyle/>
                    <a:p>
                      <a:pPr algn="just">
                        <a:spcAft>
                          <a:spcPts val="0"/>
                        </a:spcAft>
                      </a:pPr>
                      <a:r>
                        <a:rPr lang="zh-CN" sz="1200" kern="100">
                          <a:effectLst/>
                        </a:rPr>
                        <a:t>李捷</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200" kern="100">
                          <a:effectLst/>
                        </a:rPr>
                        <a:t>组员</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15858261899</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597800183</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u="sng" kern="100">
                          <a:effectLst/>
                          <a:hlinkClick r:id="rId4"/>
                        </a:rPr>
                        <a:t>31501369@zucc.edu.cn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r>
              <a:tr h="430316">
                <a:tc>
                  <a:txBody>
                    <a:bodyPr/>
                    <a:lstStyle/>
                    <a:p>
                      <a:pPr algn="just">
                        <a:spcAft>
                          <a:spcPts val="0"/>
                        </a:spcAft>
                      </a:pPr>
                      <a:r>
                        <a:rPr lang="zh-CN" sz="1200" kern="100">
                          <a:effectLst/>
                        </a:rPr>
                        <a:t>厉佩强</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200" kern="100">
                          <a:effectLst/>
                        </a:rPr>
                        <a:t>组员</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18757811940</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dirty="0">
                          <a:effectLst/>
                        </a:rPr>
                        <a:t>1345966165</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u="sng" kern="100">
                          <a:effectLst/>
                          <a:hlinkClick r:id="rId5"/>
                        </a:rPr>
                        <a:t>31501370@zucc.edu.cn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r>
              <a:tr h="430316">
                <a:tc>
                  <a:txBody>
                    <a:bodyPr/>
                    <a:lstStyle/>
                    <a:p>
                      <a:pPr algn="just">
                        <a:spcAft>
                          <a:spcPts val="0"/>
                        </a:spcAft>
                      </a:pPr>
                      <a:r>
                        <a:rPr lang="zh-CN" sz="1200" kern="100">
                          <a:effectLst/>
                        </a:rPr>
                        <a:t>朱秉</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200" kern="100">
                          <a:effectLst/>
                        </a:rPr>
                        <a:t>组员</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13958359678</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137873164</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u="sng" kern="100" dirty="0">
                          <a:effectLst/>
                          <a:hlinkClick r:id="rId6"/>
                        </a:rPr>
                        <a:t>31501425@zucc.edu.cn </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r>
              <a:tr h="430316">
                <a:tc>
                  <a:txBody>
                    <a:bodyPr/>
                    <a:lstStyle/>
                    <a:p>
                      <a:pPr algn="just">
                        <a:spcAft>
                          <a:spcPts val="0"/>
                        </a:spcAft>
                      </a:pPr>
                      <a:r>
                        <a:rPr lang="zh-CN" sz="1200" kern="100">
                          <a:effectLst/>
                        </a:rPr>
                        <a:t>周盛</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200" kern="100">
                          <a:effectLst/>
                        </a:rPr>
                        <a:t>组员</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18072878785</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1040050116</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u="sng" kern="100">
                          <a:effectLst/>
                          <a:hlinkClick r:id="rId7"/>
                        </a:rPr>
                        <a:t>31501389@zucc.edu.cn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r>
              <a:tr h="219922">
                <a:tc>
                  <a:txBody>
                    <a:bodyPr/>
                    <a:lstStyle/>
                    <a:p>
                      <a:pPr algn="just">
                        <a:spcAft>
                          <a:spcPts val="0"/>
                        </a:spcAft>
                      </a:pPr>
                      <a:r>
                        <a:rPr lang="en-US" sz="12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200" kern="100">
                          <a:effectLst/>
                        </a:rPr>
                        <a:t>学生用户代表</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r>
              <a:tr h="219922">
                <a:tc>
                  <a:txBody>
                    <a:bodyPr/>
                    <a:lstStyle/>
                    <a:p>
                      <a:pPr algn="just">
                        <a:spcAft>
                          <a:spcPts val="0"/>
                        </a:spcAft>
                      </a:pPr>
                      <a:r>
                        <a:rPr lang="en-US" sz="12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200" kern="100">
                          <a:effectLst/>
                        </a:rPr>
                        <a:t>学生用户代表</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r>
              <a:tr h="645474">
                <a:tc>
                  <a:txBody>
                    <a:bodyPr/>
                    <a:lstStyle/>
                    <a:p>
                      <a:pPr algn="just">
                        <a:spcAft>
                          <a:spcPts val="0"/>
                        </a:spcAft>
                      </a:pPr>
                      <a:r>
                        <a:rPr lang="zh-CN" sz="1200" kern="100">
                          <a:effectLst/>
                        </a:rPr>
                        <a:t>侯宏仑</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200" kern="100">
                          <a:effectLst/>
                        </a:rPr>
                        <a:t>项目发起人、客户、教师用户代表</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u="sng" kern="100">
                          <a:effectLst/>
                          <a:hlinkClick r:id="rId8"/>
                        </a:rPr>
                        <a:t>ubilabs@zucc.edu.cn</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r>
              <a:tr h="430316">
                <a:tc>
                  <a:txBody>
                    <a:bodyPr/>
                    <a:lstStyle/>
                    <a:p>
                      <a:pPr algn="just">
                        <a:spcAft>
                          <a:spcPts val="0"/>
                        </a:spcAft>
                      </a:pPr>
                      <a:r>
                        <a:rPr lang="en-US" sz="12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200" kern="100">
                          <a:effectLst/>
                        </a:rPr>
                        <a:t>管理员用户代表</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r>
              <a:tr h="219922">
                <a:tc>
                  <a:txBody>
                    <a:bodyPr/>
                    <a:lstStyle/>
                    <a:p>
                      <a:pPr algn="just">
                        <a:spcAft>
                          <a:spcPts val="0"/>
                        </a:spcAft>
                      </a:pPr>
                      <a:r>
                        <a:rPr lang="en-US" sz="12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200" kern="100">
                          <a:effectLst/>
                        </a:rPr>
                        <a:t>游客用户代表</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r>
            </a:tbl>
          </a:graphicData>
        </a:graphic>
      </p:graphicFrame>
    </p:spTree>
    <p:extLst>
      <p:ext uri="{BB962C8B-B14F-4D97-AF65-F5344CB8AC3E}">
        <p14:creationId xmlns:p14="http://schemas.microsoft.com/office/powerpoint/2010/main" val="1656242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2"/>
          <p:cNvSpPr txBox="1"/>
          <p:nvPr/>
        </p:nvSpPr>
        <p:spPr>
          <a:xfrm>
            <a:off x="5083216" y="2454909"/>
            <a:ext cx="2680182" cy="1217641"/>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zh-CN" altLang="en-US" sz="1055"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请替换文字内容，修改文字内容，也可以直接复制你的内容到此。请替换文字内容，修改文字内容，也可以直接复制你的内容到此。请替换文字内容，修改文字内容，也可以直接复制你的内容到此</a:t>
            </a:r>
            <a:r>
              <a:rPr lang="zh-CN" altLang="en-US" sz="1055"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a:t>
            </a:r>
            <a:endParaRPr lang="en-US" sz="1055"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Text Placeholder 33"/>
          <p:cNvSpPr txBox="1"/>
          <p:nvPr/>
        </p:nvSpPr>
        <p:spPr>
          <a:xfrm>
            <a:off x="5083216" y="2130501"/>
            <a:ext cx="2680182" cy="210955"/>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zh-CN" altLang="en-US" sz="137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AU" sz="137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Text Placeholder 32"/>
          <p:cNvSpPr txBox="1"/>
          <p:nvPr/>
        </p:nvSpPr>
        <p:spPr>
          <a:xfrm>
            <a:off x="1271228" y="4774910"/>
            <a:ext cx="5302670" cy="1925955"/>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spcBef>
                <a:spcPts val="700"/>
              </a:spcBef>
              <a:buNone/>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需求人员：全小组</a:t>
            </a:r>
          </a:p>
          <a:p>
            <a:pPr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负责项目的需求调研；</a:t>
            </a:r>
          </a:p>
          <a:p>
            <a:pPr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负责编写用户需求说明书；</a:t>
            </a:r>
          </a:p>
          <a:p>
            <a:pPr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负责编写需求规格说明书</a:t>
            </a:r>
          </a:p>
          <a:p>
            <a:pPr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对用户需求进行跟踪、管理；</a:t>
            </a:r>
          </a:p>
          <a:p>
            <a:pPr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参与项目技术评审和阶段性评审。</a:t>
            </a:r>
          </a:p>
        </p:txBody>
      </p:sp>
      <p:sp>
        <p:nvSpPr>
          <p:cNvPr id="32" name="Text Placeholder 32"/>
          <p:cNvSpPr txBox="1"/>
          <p:nvPr/>
        </p:nvSpPr>
        <p:spPr>
          <a:xfrm>
            <a:off x="1271270" y="1137285"/>
            <a:ext cx="2834005" cy="342646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700"/>
              </a:spcBef>
              <a:buNone/>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项目经理：蒋家俊</a:t>
            </a:r>
          </a:p>
          <a:p>
            <a:pPr>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负责项目的整体规划和管理；</a:t>
            </a:r>
          </a:p>
          <a:p>
            <a:pPr>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负责项目计划的制定和维护；</a:t>
            </a:r>
          </a:p>
          <a:p>
            <a:pPr>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负责资源的分配和协调活动；</a:t>
            </a:r>
          </a:p>
          <a:p>
            <a:pPr>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负责项目的跟踪和管理；</a:t>
            </a:r>
          </a:p>
          <a:p>
            <a:pPr>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负责识别项目风险并制定风险缓解策略；</a:t>
            </a:r>
          </a:p>
          <a:p>
            <a:pPr>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参与项目技术评审和阶段评审；</a:t>
            </a:r>
          </a:p>
          <a:p>
            <a:pPr>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负责度量数据的收集和分析；</a:t>
            </a:r>
          </a:p>
          <a:p>
            <a:pPr>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对项目工作产品的最终质量负责。</a:t>
            </a:r>
          </a:p>
        </p:txBody>
      </p:sp>
      <p:graphicFrame>
        <p:nvGraphicFramePr>
          <p:cNvPr id="2" name="对象 -2147482624"/>
          <p:cNvGraphicFramePr>
            <a:graphicFrameLocks noChangeAspect="1"/>
          </p:cNvGraphicFramePr>
          <p:nvPr/>
        </p:nvGraphicFramePr>
        <p:xfrm>
          <a:off x="3926840" y="445770"/>
          <a:ext cx="5006340" cy="3429000"/>
        </p:xfrm>
        <a:graphic>
          <a:graphicData uri="http://schemas.openxmlformats.org/presentationml/2006/ole">
            <mc:AlternateContent xmlns:mc="http://schemas.openxmlformats.org/markup-compatibility/2006">
              <mc:Choice xmlns:v="urn:schemas-microsoft-com:vml" Requires="v">
                <p:oleObj spid="_x0000_s3085" r:id="rId4" imgW="5357495" imgH="3194050" progId="Visio.Drawing.11">
                  <p:embed/>
                </p:oleObj>
              </mc:Choice>
              <mc:Fallback>
                <p:oleObj r:id="rId4" imgW="5357495" imgH="3194050" progId="Visio.Drawing.11">
                  <p:embed/>
                  <p:pic>
                    <p:nvPicPr>
                      <p:cNvPr id="0" name="图片 3075"/>
                      <p:cNvPicPr/>
                      <p:nvPr/>
                    </p:nvPicPr>
                    <p:blipFill>
                      <a:blip r:embed="rId5"/>
                      <a:stretch>
                        <a:fillRect/>
                      </a:stretch>
                    </p:blipFill>
                    <p:spPr>
                      <a:xfrm>
                        <a:off x="3926840" y="445770"/>
                        <a:ext cx="5006340" cy="3429000"/>
                      </a:xfrm>
                      <a:prstGeom prst="rect">
                        <a:avLst/>
                      </a:prstGeom>
                      <a:noFill/>
                      <a:ln w="38100">
                        <a:noFill/>
                        <a:miter/>
                      </a:ln>
                    </p:spPr>
                  </p:pic>
                </p:oleObj>
              </mc:Fallback>
            </mc:AlternateContent>
          </a:graphicData>
        </a:graphic>
      </p:graphicFrame>
      <p:sp>
        <p:nvSpPr>
          <p:cNvPr id="36" name="TextBox 8"/>
          <p:cNvSpPr txBox="1"/>
          <p:nvPr/>
        </p:nvSpPr>
        <p:spPr>
          <a:xfrm>
            <a:off x="824230" y="743585"/>
            <a:ext cx="945515" cy="215265"/>
          </a:xfrm>
          <a:prstGeom prst="rect">
            <a:avLst/>
          </a:prstGeom>
          <a:noFill/>
        </p:spPr>
        <p:txBody>
          <a:bodyPr wrap="square" lIns="0" tIns="0" rIns="0" bIns="0" rtlCol="0" anchor="ctr">
            <a:spAutoFit/>
          </a:bodyPr>
          <a:lstStyle/>
          <a:p>
            <a:r>
              <a:rPr lang="en-US" altLang="zh-CN" sz="1400" dirty="0">
                <a:solidFill>
                  <a:schemeClr val="tx1"/>
                </a:solidFill>
                <a:latin typeface="Arial" panose="020B0604020202020204" pitchFamily="34" charset="0"/>
                <a:ea typeface="微软雅黑" panose="020B0503020204020204" pitchFamily="34" charset="-122"/>
                <a:sym typeface="Arial" panose="020B0604020202020204" pitchFamily="34" charset="0"/>
              </a:rPr>
              <a:t>PRD-G17</a:t>
            </a:r>
          </a:p>
        </p:txBody>
      </p:sp>
      <p:sp>
        <p:nvSpPr>
          <p:cNvPr id="35" name="TextBox 8"/>
          <p:cNvSpPr txBox="1"/>
          <p:nvPr/>
        </p:nvSpPr>
        <p:spPr>
          <a:xfrm>
            <a:off x="824035" y="233727"/>
            <a:ext cx="3949155" cy="492125"/>
          </a:xfrm>
          <a:prstGeom prst="rect">
            <a:avLst/>
          </a:prstGeom>
          <a:noFill/>
        </p:spPr>
        <p:txBody>
          <a:bodyPr wrap="square" lIns="0" tIns="0" rIns="0" bIns="0" rtlCol="0" anchor="ctr">
            <a:spAutoFit/>
          </a:bodyPr>
          <a:lstStyle/>
          <a:p>
            <a:r>
              <a:rPr lang="zh-CN" altLang="en-US" sz="3200" dirty="0">
                <a:solidFill>
                  <a:schemeClr val="tx1"/>
                </a:solidFill>
                <a:latin typeface="Arial" panose="020B0604020202020204" pitchFamily="34" charset="0"/>
                <a:ea typeface="微软雅黑" panose="020B0503020204020204" pitchFamily="34" charset="-122"/>
                <a:sym typeface="Arial" panose="020B0604020202020204" pitchFamily="34" charset="0"/>
              </a:rPr>
              <a:t>项目组织</a:t>
            </a:r>
          </a:p>
        </p:txBody>
      </p:sp>
      <p:sp>
        <p:nvSpPr>
          <p:cNvPr id="3" name="Text Placeholder 32"/>
          <p:cNvSpPr txBox="1"/>
          <p:nvPr/>
        </p:nvSpPr>
        <p:spPr>
          <a:xfrm>
            <a:off x="8728710" y="1137285"/>
            <a:ext cx="2341245" cy="91821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spcBef>
                <a:spcPts val="700"/>
              </a:spcBef>
              <a:buNone/>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美工：全小组</a:t>
            </a:r>
          </a:p>
          <a:p>
            <a:pPr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负责产品原型的设计；</a:t>
            </a:r>
          </a:p>
          <a:p>
            <a:pPr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负责产品界面的设计。</a:t>
            </a:r>
          </a:p>
        </p:txBody>
      </p:sp>
      <p:sp>
        <p:nvSpPr>
          <p:cNvPr id="4" name="Text Placeholder 32"/>
          <p:cNvSpPr txBox="1"/>
          <p:nvPr/>
        </p:nvSpPr>
        <p:spPr>
          <a:xfrm>
            <a:off x="8728710" y="2341245"/>
            <a:ext cx="3203575" cy="1925955"/>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spcBef>
                <a:spcPts val="700"/>
              </a:spcBef>
              <a:buNone/>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设计人员：全小组</a:t>
            </a:r>
          </a:p>
          <a:p>
            <a:pPr marL="0" indent="0"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负责建立系统架构；</a:t>
            </a:r>
          </a:p>
          <a:p>
            <a:pPr marL="0" indent="0"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负责进行概要设计；</a:t>
            </a:r>
          </a:p>
          <a:p>
            <a:pPr marL="0" indent="0"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负责进行数据库设计；</a:t>
            </a:r>
          </a:p>
          <a:p>
            <a:pPr marL="0" indent="0"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负责进行详细设计；</a:t>
            </a:r>
          </a:p>
          <a:p>
            <a:pPr marL="0" indent="0"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参与项目技术评审和阶段性评审。</a:t>
            </a:r>
          </a:p>
        </p:txBody>
      </p:sp>
      <p:sp>
        <p:nvSpPr>
          <p:cNvPr id="5" name="Text Placeholder 32"/>
          <p:cNvSpPr txBox="1"/>
          <p:nvPr/>
        </p:nvSpPr>
        <p:spPr>
          <a:xfrm>
            <a:off x="8728710" y="4563745"/>
            <a:ext cx="3568065" cy="159004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spcBef>
                <a:spcPts val="700"/>
              </a:spcBef>
              <a:buNone/>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开发人员：全小组</a:t>
            </a:r>
          </a:p>
          <a:p>
            <a:pPr marL="0" indent="0"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根据编码规范编写代码，并进行自测；</a:t>
            </a:r>
          </a:p>
          <a:p>
            <a:pPr marL="0" indent="0"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进行系统集成；</a:t>
            </a:r>
          </a:p>
          <a:p>
            <a:pPr marL="0" indent="0"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修改软件BUG；</a:t>
            </a:r>
          </a:p>
          <a:p>
            <a:pPr marL="0" indent="0"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参与项目技术评审和阶段性评审。</a:t>
            </a:r>
          </a:p>
        </p:txBody>
      </p:sp>
      <p:sp>
        <p:nvSpPr>
          <p:cNvPr id="6" name="Text Placeholder 32"/>
          <p:cNvSpPr txBox="1"/>
          <p:nvPr/>
        </p:nvSpPr>
        <p:spPr>
          <a:xfrm>
            <a:off x="4646295" y="3874770"/>
            <a:ext cx="3568065" cy="3269615"/>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spcBef>
                <a:spcPts val="700"/>
              </a:spcBef>
              <a:buNone/>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测试人员：全小组</a:t>
            </a:r>
          </a:p>
          <a:p>
            <a:pPr marL="0" indent="0"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负责制定测试计划；</a:t>
            </a:r>
          </a:p>
          <a:p>
            <a:pPr marL="0" indent="0"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负责设计测试用例；</a:t>
            </a:r>
          </a:p>
          <a:p>
            <a:pPr marL="0" indent="0"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准备测试数据、测试环境和测试脚本；</a:t>
            </a:r>
          </a:p>
          <a:p>
            <a:pPr marL="0" indent="0"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构建测试包；</a:t>
            </a:r>
          </a:p>
          <a:p>
            <a:pPr marL="0" indent="0"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执行测试，记录测试结果；</a:t>
            </a:r>
          </a:p>
          <a:p>
            <a:pPr marL="0" indent="0"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缺陷解决情况的跟踪；</a:t>
            </a:r>
          </a:p>
          <a:p>
            <a:pPr marL="0" indent="0"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编写测试总结报告；</a:t>
            </a:r>
          </a:p>
          <a:p>
            <a:pPr marL="0" indent="0"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维护缺陷库；</a:t>
            </a:r>
          </a:p>
          <a:p>
            <a:pPr marL="0" indent="0"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参与项目技术评审和阶段性评审。</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left)">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2" grpId="0"/>
      <p:bldP spid="2" grpId="0"/>
      <p:bldP spid="3" grpId="0"/>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2"/>
          <p:cNvSpPr txBox="1"/>
          <p:nvPr/>
        </p:nvSpPr>
        <p:spPr>
          <a:xfrm>
            <a:off x="5083216" y="2454909"/>
            <a:ext cx="2680182" cy="1217641"/>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zh-CN" altLang="en-US" sz="1055"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请替换文字内容，修改文字内容，也可以直接复制你的内容到此。请替换文字内容，修改文字内容，也可以直接复制你的内容到此。请替换文字内容，修改文字内容，也可以直接复制你的内容到此</a:t>
            </a:r>
            <a:r>
              <a:rPr lang="zh-CN" altLang="en-US" sz="1055"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a:t>
            </a:r>
            <a:endParaRPr lang="en-US" sz="1055"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Text Placeholder 33"/>
          <p:cNvSpPr txBox="1"/>
          <p:nvPr/>
        </p:nvSpPr>
        <p:spPr>
          <a:xfrm>
            <a:off x="5083216" y="2130501"/>
            <a:ext cx="2680182" cy="210955"/>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zh-CN" altLang="en-US" sz="137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AU" sz="137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Text Placeholder 32"/>
          <p:cNvSpPr txBox="1"/>
          <p:nvPr/>
        </p:nvSpPr>
        <p:spPr>
          <a:xfrm>
            <a:off x="824230" y="3672840"/>
            <a:ext cx="3213735" cy="1254125"/>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spcBef>
                <a:spcPts val="700"/>
              </a:spcBef>
              <a:buNone/>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客户代表：老师</a:t>
            </a:r>
          </a:p>
          <a:p>
            <a:pPr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负责需求的确认；</a:t>
            </a:r>
          </a:p>
          <a:p>
            <a:pPr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参与项目技术评审和阶段性评审；</a:t>
            </a:r>
          </a:p>
          <a:p>
            <a:pPr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参与项目的最终验收。</a:t>
            </a:r>
          </a:p>
        </p:txBody>
      </p:sp>
      <p:sp>
        <p:nvSpPr>
          <p:cNvPr id="32" name="Text Placeholder 32"/>
          <p:cNvSpPr txBox="1"/>
          <p:nvPr/>
        </p:nvSpPr>
        <p:spPr>
          <a:xfrm>
            <a:off x="824230" y="1273175"/>
            <a:ext cx="3296285" cy="1925955"/>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700"/>
              </a:spcBef>
              <a:buNone/>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配置管理员：蒋家俊</a:t>
            </a:r>
          </a:p>
          <a:p>
            <a:pPr>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负责制定配置管理计划；</a:t>
            </a:r>
          </a:p>
          <a:p>
            <a:pPr>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建立与维护配置库；</a:t>
            </a:r>
          </a:p>
          <a:p>
            <a:pPr>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建立和发布基线；</a:t>
            </a:r>
          </a:p>
          <a:p>
            <a:pPr>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对配置库的状态进行跟踪和统计；</a:t>
            </a:r>
          </a:p>
          <a:p>
            <a:pPr>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负责配置变更的跟踪。</a:t>
            </a:r>
          </a:p>
        </p:txBody>
      </p:sp>
      <p:graphicFrame>
        <p:nvGraphicFramePr>
          <p:cNvPr id="2" name="对象 -2147482624"/>
          <p:cNvGraphicFramePr>
            <a:graphicFrameLocks noChangeAspect="1"/>
          </p:cNvGraphicFramePr>
          <p:nvPr/>
        </p:nvGraphicFramePr>
        <p:xfrm>
          <a:off x="3926840" y="445770"/>
          <a:ext cx="5006340" cy="3429000"/>
        </p:xfrm>
        <a:graphic>
          <a:graphicData uri="http://schemas.openxmlformats.org/presentationml/2006/ole">
            <mc:AlternateContent xmlns:mc="http://schemas.openxmlformats.org/markup-compatibility/2006">
              <mc:Choice xmlns:v="urn:schemas-microsoft-com:vml" Requires="v">
                <p:oleObj spid="_x0000_s4104" r:id="rId4" imgW="5357495" imgH="3194050" progId="Visio.Drawing.11">
                  <p:embed/>
                </p:oleObj>
              </mc:Choice>
              <mc:Fallback>
                <p:oleObj r:id="rId4" imgW="5357495" imgH="3194050" progId="Visio.Drawing.11">
                  <p:embed/>
                  <p:pic>
                    <p:nvPicPr>
                      <p:cNvPr id="0" name="图片 3075"/>
                      <p:cNvPicPr/>
                      <p:nvPr/>
                    </p:nvPicPr>
                    <p:blipFill>
                      <a:blip r:embed="rId5"/>
                      <a:stretch>
                        <a:fillRect/>
                      </a:stretch>
                    </p:blipFill>
                    <p:spPr>
                      <a:xfrm>
                        <a:off x="3926840" y="445770"/>
                        <a:ext cx="5006340" cy="3429000"/>
                      </a:xfrm>
                      <a:prstGeom prst="rect">
                        <a:avLst/>
                      </a:prstGeom>
                      <a:noFill/>
                      <a:ln w="38100">
                        <a:noFill/>
                        <a:miter/>
                      </a:ln>
                    </p:spPr>
                  </p:pic>
                </p:oleObj>
              </mc:Fallback>
            </mc:AlternateContent>
          </a:graphicData>
        </a:graphic>
      </p:graphicFrame>
      <p:sp>
        <p:nvSpPr>
          <p:cNvPr id="36" name="TextBox 8"/>
          <p:cNvSpPr txBox="1"/>
          <p:nvPr/>
        </p:nvSpPr>
        <p:spPr>
          <a:xfrm>
            <a:off x="824230" y="743585"/>
            <a:ext cx="945515" cy="215265"/>
          </a:xfrm>
          <a:prstGeom prst="rect">
            <a:avLst/>
          </a:prstGeom>
          <a:noFill/>
        </p:spPr>
        <p:txBody>
          <a:bodyPr wrap="square" lIns="0" tIns="0" rIns="0" bIns="0" rtlCol="0" anchor="ctr">
            <a:spAutoFit/>
          </a:bodyPr>
          <a:lstStyle/>
          <a:p>
            <a:r>
              <a:rPr lang="en-US" altLang="zh-CN" sz="1400" dirty="0">
                <a:solidFill>
                  <a:schemeClr val="tx1"/>
                </a:solidFill>
                <a:latin typeface="Arial" panose="020B0604020202020204" pitchFamily="34" charset="0"/>
                <a:ea typeface="微软雅黑" panose="020B0503020204020204" pitchFamily="34" charset="-122"/>
                <a:sym typeface="Arial" panose="020B0604020202020204" pitchFamily="34" charset="0"/>
              </a:rPr>
              <a:t>PRD-G17</a:t>
            </a:r>
          </a:p>
        </p:txBody>
      </p:sp>
      <p:sp>
        <p:nvSpPr>
          <p:cNvPr id="35" name="TextBox 8"/>
          <p:cNvSpPr txBox="1"/>
          <p:nvPr/>
        </p:nvSpPr>
        <p:spPr>
          <a:xfrm>
            <a:off x="824035" y="233727"/>
            <a:ext cx="3949155" cy="492125"/>
          </a:xfrm>
          <a:prstGeom prst="rect">
            <a:avLst/>
          </a:prstGeom>
          <a:noFill/>
        </p:spPr>
        <p:txBody>
          <a:bodyPr wrap="square" lIns="0" tIns="0" rIns="0" bIns="0" rtlCol="0" anchor="ctr">
            <a:spAutoFit/>
          </a:bodyPr>
          <a:lstStyle/>
          <a:p>
            <a:r>
              <a:rPr lang="zh-CN" altLang="en-US" sz="3200" dirty="0">
                <a:solidFill>
                  <a:schemeClr val="tx1"/>
                </a:solidFill>
                <a:latin typeface="Arial" panose="020B0604020202020204" pitchFamily="34" charset="0"/>
                <a:ea typeface="微软雅黑" panose="020B0503020204020204" pitchFamily="34" charset="-122"/>
                <a:sym typeface="Arial" panose="020B0604020202020204" pitchFamily="34" charset="0"/>
              </a:rPr>
              <a:t>项目组织</a:t>
            </a:r>
          </a:p>
        </p:txBody>
      </p:sp>
      <p:sp>
        <p:nvSpPr>
          <p:cNvPr id="3" name="Text Placeholder 32"/>
          <p:cNvSpPr txBox="1"/>
          <p:nvPr/>
        </p:nvSpPr>
        <p:spPr>
          <a:xfrm>
            <a:off x="8933180" y="1518920"/>
            <a:ext cx="2921635" cy="3090545"/>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spcBef>
                <a:spcPts val="700"/>
              </a:spcBef>
              <a:buNone/>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QA：全小组</a:t>
            </a:r>
          </a:p>
          <a:p>
            <a:pPr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负责制定质量保证计划；</a:t>
            </a:r>
          </a:p>
          <a:p>
            <a:pPr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对项目的过程及工作产品进行审计和跟踪；</a:t>
            </a:r>
          </a:p>
          <a:p>
            <a:pPr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对项目进展、风险和问题进行跟踪和监控；</a:t>
            </a:r>
          </a:p>
          <a:p>
            <a:pPr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参与项目技术评审和阶段评审；</a:t>
            </a:r>
          </a:p>
          <a:p>
            <a:pPr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对项目的质量活动进行指导；</a:t>
            </a:r>
          </a:p>
          <a:p>
            <a:pPr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向公司高层汇报项目情况；</a:t>
            </a:r>
          </a:p>
          <a:p>
            <a:pPr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收集过程改进建议。</a:t>
            </a:r>
          </a:p>
        </p:txBody>
      </p:sp>
      <p:sp>
        <p:nvSpPr>
          <p:cNvPr id="5" name="Text Placeholder 32"/>
          <p:cNvSpPr txBox="1"/>
          <p:nvPr/>
        </p:nvSpPr>
        <p:spPr>
          <a:xfrm>
            <a:off x="4639310" y="4725670"/>
            <a:ext cx="3568065" cy="1410335"/>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spcBef>
                <a:spcPts val="700"/>
              </a:spcBef>
              <a:buNone/>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高层领导：杨枨老师及侯宏仑老师</a:t>
            </a:r>
          </a:p>
          <a:p>
            <a:pPr marL="0" indent="0"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审批项目重大任命、变更；保证项目所需的必要资源；审批对外的承诺；</a:t>
            </a:r>
          </a:p>
          <a:p>
            <a:pPr marL="0" indent="0"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协调项目与项目、项目与其它部门间的资源分配。</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2" grpId="0"/>
      <p:bldP spid="3"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8"/>
          <p:cNvSpPr txBox="1"/>
          <p:nvPr/>
        </p:nvSpPr>
        <p:spPr>
          <a:xfrm>
            <a:off x="824230" y="743585"/>
            <a:ext cx="945515" cy="215265"/>
          </a:xfrm>
          <a:prstGeom prst="rect">
            <a:avLst/>
          </a:prstGeom>
          <a:noFill/>
        </p:spPr>
        <p:txBody>
          <a:bodyPr wrap="square" lIns="0" tIns="0" rIns="0" bIns="0" rtlCol="0" anchor="ctr">
            <a:spAutoFit/>
          </a:bodyPr>
          <a:lstStyle/>
          <a:p>
            <a:r>
              <a:rPr lang="en-US" altLang="zh-CN" sz="1400" dirty="0">
                <a:solidFill>
                  <a:schemeClr val="tx1"/>
                </a:solidFill>
                <a:latin typeface="Arial" panose="020B0604020202020204" pitchFamily="34" charset="0"/>
                <a:ea typeface="微软雅黑" panose="020B0503020204020204" pitchFamily="34" charset="-122"/>
                <a:sym typeface="Arial" panose="020B0604020202020204" pitchFamily="34" charset="0"/>
              </a:rPr>
              <a:t>PRD-G17</a:t>
            </a:r>
          </a:p>
        </p:txBody>
      </p:sp>
      <p:sp>
        <p:nvSpPr>
          <p:cNvPr id="3" name="TextBox 8"/>
          <p:cNvSpPr txBox="1"/>
          <p:nvPr/>
        </p:nvSpPr>
        <p:spPr>
          <a:xfrm>
            <a:off x="824035" y="233727"/>
            <a:ext cx="3949155" cy="492125"/>
          </a:xfrm>
          <a:prstGeom prst="rect">
            <a:avLst/>
          </a:prstGeom>
          <a:noFill/>
        </p:spPr>
        <p:txBody>
          <a:bodyPr wrap="square" lIns="0" tIns="0" rIns="0" bIns="0" rtlCol="0" anchor="ctr">
            <a:spAutoFit/>
          </a:bodyPr>
          <a:lstStyle/>
          <a:p>
            <a:r>
              <a:rPr lang="zh-CN" altLang="en-US" sz="3200" dirty="0">
                <a:solidFill>
                  <a:schemeClr val="tx1"/>
                </a:solidFill>
                <a:latin typeface="Arial" panose="020B0604020202020204" pitchFamily="34" charset="0"/>
                <a:ea typeface="微软雅黑" panose="020B0503020204020204" pitchFamily="34" charset="-122"/>
                <a:sym typeface="Arial" panose="020B0604020202020204" pitchFamily="34" charset="0"/>
              </a:rPr>
              <a:t>项目组织</a:t>
            </a:r>
          </a:p>
        </p:txBody>
      </p:sp>
      <p:graphicFrame>
        <p:nvGraphicFramePr>
          <p:cNvPr id="8" name="对象 7"/>
          <p:cNvGraphicFramePr>
            <a:graphicFrameLocks noChangeAspect="1"/>
          </p:cNvGraphicFramePr>
          <p:nvPr>
            <p:extLst>
              <p:ext uri="{D42A27DB-BD31-4B8C-83A1-F6EECF244321}">
                <p14:modId xmlns:p14="http://schemas.microsoft.com/office/powerpoint/2010/main" val="983913336"/>
              </p:ext>
            </p:extLst>
          </p:nvPr>
        </p:nvGraphicFramePr>
        <p:xfrm>
          <a:off x="1460822" y="1312069"/>
          <a:ext cx="9030227" cy="5472608"/>
        </p:xfrm>
        <a:graphic>
          <a:graphicData uri="http://schemas.openxmlformats.org/presentationml/2006/ole">
            <mc:AlternateContent xmlns:mc="http://schemas.openxmlformats.org/markup-compatibility/2006">
              <mc:Choice xmlns:v="urn:schemas-microsoft-com:vml" Requires="v">
                <p:oleObj spid="_x0000_s8198" name="Visio" r:id="rId3" imgW="5648821" imgH="4305395" progId="Visio.Drawing.11">
                  <p:embed/>
                </p:oleObj>
              </mc:Choice>
              <mc:Fallback>
                <p:oleObj name="Visio" r:id="rId3" imgW="5648821" imgH="4305395" progId="Visio.Drawing.11">
                  <p:embed/>
                  <p:pic>
                    <p:nvPicPr>
                      <p:cNvPr id="0" name=""/>
                      <p:cNvPicPr/>
                      <p:nvPr/>
                    </p:nvPicPr>
                    <p:blipFill>
                      <a:blip r:embed="rId4"/>
                      <a:stretch>
                        <a:fillRect/>
                      </a:stretch>
                    </p:blipFill>
                    <p:spPr>
                      <a:xfrm>
                        <a:off x="1460822" y="1312069"/>
                        <a:ext cx="9030227" cy="5472608"/>
                      </a:xfrm>
                      <a:prstGeom prst="rect">
                        <a:avLst/>
                      </a:prstGeom>
                    </p:spPr>
                  </p:pic>
                </p:oleObj>
              </mc:Fallback>
            </mc:AlternateContent>
          </a:graphicData>
        </a:graphic>
      </p:graphicFrame>
      <p:sp>
        <p:nvSpPr>
          <p:cNvPr id="9" name="文本框 8"/>
          <p:cNvSpPr txBox="1"/>
          <p:nvPr/>
        </p:nvSpPr>
        <p:spPr>
          <a:xfrm>
            <a:off x="4917207" y="649629"/>
            <a:ext cx="4104456"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人力资源计划</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91649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16"/>
          <p:cNvSpPr/>
          <p:nvPr/>
        </p:nvSpPr>
        <p:spPr bwMode="auto">
          <a:xfrm>
            <a:off x="-28563" y="1485696"/>
            <a:ext cx="5095644" cy="4261259"/>
          </a:xfrm>
          <a:custGeom>
            <a:avLst/>
            <a:gdLst>
              <a:gd name="connsiteX0" fmla="*/ 0 w 4511489"/>
              <a:gd name="connsiteY0" fmla="*/ 0 h 4261259"/>
              <a:gd name="connsiteX1" fmla="*/ 4511489 w 4511489"/>
              <a:gd name="connsiteY1" fmla="*/ 0 h 4261259"/>
              <a:gd name="connsiteX2" fmla="*/ 4511489 w 4511489"/>
              <a:gd name="connsiteY2" fmla="*/ 4261259 h 4261259"/>
              <a:gd name="connsiteX3" fmla="*/ 0 w 4511489"/>
              <a:gd name="connsiteY3" fmla="*/ 4261259 h 4261259"/>
            </a:gdLst>
            <a:ahLst/>
            <a:cxnLst>
              <a:cxn ang="0">
                <a:pos x="connsiteX0" y="connsiteY0"/>
              </a:cxn>
              <a:cxn ang="0">
                <a:pos x="connsiteX1" y="connsiteY1"/>
              </a:cxn>
              <a:cxn ang="0">
                <a:pos x="connsiteX2" y="connsiteY2"/>
              </a:cxn>
              <a:cxn ang="0">
                <a:pos x="connsiteX3" y="connsiteY3"/>
              </a:cxn>
            </a:cxnLst>
            <a:rect l="l" t="t" r="r" b="b"/>
            <a:pathLst>
              <a:path w="4511489" h="4261259">
                <a:moveTo>
                  <a:pt x="0" y="0"/>
                </a:moveTo>
                <a:lnTo>
                  <a:pt x="4511489" y="0"/>
                </a:lnTo>
                <a:lnTo>
                  <a:pt x="4511489" y="4261259"/>
                </a:lnTo>
                <a:lnTo>
                  <a:pt x="0" y="4261259"/>
                </a:lnTo>
                <a:close/>
              </a:path>
            </a:pathLst>
          </a:custGeom>
          <a:solidFill>
            <a:schemeClr val="accent1"/>
          </a:solidFill>
          <a:ln w="0">
            <a:noFill/>
            <a:prstDash val="solid"/>
            <a:round/>
          </a:ln>
        </p:spPr>
        <p:txBody>
          <a:bodyPr vert="horz" wrap="square" lIns="128580" tIns="64290" rIns="128580" bIns="64290" numCol="1" anchor="t" anchorCtr="0" compatLnSpc="1">
            <a:noAutofit/>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 name="任意多边形 17"/>
          <p:cNvSpPr/>
          <p:nvPr/>
        </p:nvSpPr>
        <p:spPr bwMode="auto">
          <a:xfrm>
            <a:off x="10677846" y="1485696"/>
            <a:ext cx="2201183" cy="4261259"/>
          </a:xfrm>
          <a:custGeom>
            <a:avLst/>
            <a:gdLst>
              <a:gd name="connsiteX0" fmla="*/ 0 w 4511489"/>
              <a:gd name="connsiteY0" fmla="*/ 0 h 4261259"/>
              <a:gd name="connsiteX1" fmla="*/ 4511489 w 4511489"/>
              <a:gd name="connsiteY1" fmla="*/ 0 h 4261259"/>
              <a:gd name="connsiteX2" fmla="*/ 4511489 w 4511489"/>
              <a:gd name="connsiteY2" fmla="*/ 4261259 h 4261259"/>
              <a:gd name="connsiteX3" fmla="*/ 0 w 4511489"/>
              <a:gd name="connsiteY3" fmla="*/ 4261259 h 4261259"/>
            </a:gdLst>
            <a:ahLst/>
            <a:cxnLst>
              <a:cxn ang="0">
                <a:pos x="connsiteX0" y="connsiteY0"/>
              </a:cxn>
              <a:cxn ang="0">
                <a:pos x="connsiteX1" y="connsiteY1"/>
              </a:cxn>
              <a:cxn ang="0">
                <a:pos x="connsiteX2" y="connsiteY2"/>
              </a:cxn>
              <a:cxn ang="0">
                <a:pos x="connsiteX3" y="connsiteY3"/>
              </a:cxn>
            </a:cxnLst>
            <a:rect l="l" t="t" r="r" b="b"/>
            <a:pathLst>
              <a:path w="4511489" h="4261259">
                <a:moveTo>
                  <a:pt x="0" y="0"/>
                </a:moveTo>
                <a:lnTo>
                  <a:pt x="4511489" y="0"/>
                </a:lnTo>
                <a:lnTo>
                  <a:pt x="4511489" y="4261259"/>
                </a:lnTo>
                <a:lnTo>
                  <a:pt x="0" y="4261259"/>
                </a:lnTo>
                <a:close/>
              </a:path>
            </a:pathLst>
          </a:custGeom>
          <a:solidFill>
            <a:schemeClr val="accent2"/>
          </a:solidFill>
          <a:ln w="0">
            <a:noFill/>
            <a:prstDash val="solid"/>
            <a:round/>
          </a:ln>
        </p:spPr>
        <p:txBody>
          <a:bodyPr vert="horz" wrap="square" lIns="128580" tIns="64290" rIns="128580" bIns="64290" numCol="1" anchor="t" anchorCtr="0" compatLnSpc="1">
            <a:noAutofit/>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 name="椭圆 44"/>
          <p:cNvSpPr/>
          <p:nvPr/>
        </p:nvSpPr>
        <p:spPr>
          <a:xfrm>
            <a:off x="4150043" y="2698106"/>
            <a:ext cx="1826210" cy="1826208"/>
          </a:xfrm>
          <a:prstGeom prst="ellipse">
            <a:avLst/>
          </a:prstGeom>
          <a:gradFill flip="none" rotWithShape="1">
            <a:gsLst>
              <a:gs pos="25000">
                <a:schemeClr val="bg1">
                  <a:shade val="67500"/>
                  <a:satMod val="115000"/>
                </a:schemeClr>
              </a:gs>
              <a:gs pos="62000">
                <a:schemeClr val="bg1">
                  <a:shade val="100000"/>
                  <a:satMod val="115000"/>
                </a:schemeClr>
              </a:gs>
            </a:gsLst>
            <a:lin ang="2700000" scaled="1"/>
            <a:tileRect/>
          </a:gradFill>
          <a:ln w="38100">
            <a:solidFill>
              <a:schemeClr val="bg1"/>
            </a:solidFill>
          </a:ln>
          <a:effectLst>
            <a:outerShdw blurRad="254000" dist="127000" dir="30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 name="MH_Others_1"/>
          <p:cNvSpPr txBox="1"/>
          <p:nvPr>
            <p:custDataLst>
              <p:tags r:id="rId1"/>
            </p:custDataLst>
          </p:nvPr>
        </p:nvSpPr>
        <p:spPr>
          <a:xfrm>
            <a:off x="4306399" y="3088287"/>
            <a:ext cx="1513499" cy="1045845"/>
          </a:xfrm>
          <a:prstGeom prst="rect">
            <a:avLst/>
          </a:prstGeom>
          <a:noFill/>
        </p:spPr>
        <p:txBody>
          <a:bodyPr wrap="square" lIns="0" tIns="0" rIns="0" bIns="0" rtlCol="0" anchor="ctr" anchorCtr="0">
            <a:spAutoFit/>
          </a:bodyPr>
          <a:lstStyle/>
          <a:p>
            <a:pPr algn="ctr"/>
            <a:r>
              <a:rPr lang="en-US" altLang="zh-CN" sz="4800"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03</a:t>
            </a:r>
          </a:p>
          <a:p>
            <a:pPr algn="ctr"/>
            <a:r>
              <a:rPr lang="en-US" altLang="zh-CN" sz="2000"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CHAPTER</a:t>
            </a:r>
          </a:p>
        </p:txBody>
      </p:sp>
      <p:sp>
        <p:nvSpPr>
          <p:cNvPr id="10" name="矩形 9"/>
          <p:cNvSpPr/>
          <p:nvPr/>
        </p:nvSpPr>
        <p:spPr>
          <a:xfrm>
            <a:off x="6535203" y="3256849"/>
            <a:ext cx="3184408" cy="430530"/>
          </a:xfrm>
          <a:prstGeom prst="rect">
            <a:avLst/>
          </a:prstGeom>
        </p:spPr>
        <p:txBody>
          <a:bodyPr wrap="square" lIns="0" tIns="0" rIns="0" bIns="0">
            <a:spAutoFit/>
          </a:bodyPr>
          <a:lstStyle/>
          <a:p>
            <a:r>
              <a:rPr lang="zh-CN" altLang="en-US" sz="2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项目策划</a:t>
            </a:r>
          </a:p>
        </p:txBody>
      </p:sp>
      <p:sp>
        <p:nvSpPr>
          <p:cNvPr id="11" name="TextBox 11"/>
          <p:cNvSpPr txBox="1"/>
          <p:nvPr/>
        </p:nvSpPr>
        <p:spPr>
          <a:xfrm>
            <a:off x="6465353" y="3677850"/>
            <a:ext cx="1573530" cy="275590"/>
          </a:xfrm>
          <a:prstGeom prst="rect">
            <a:avLst/>
          </a:prstGeom>
          <a:noFill/>
        </p:spPr>
        <p:txBody>
          <a:bodyPr wrap="none" rtlCol="0">
            <a:spAutoFit/>
          </a:bodyPr>
          <a:lstStyle/>
          <a:p>
            <a:pPr marL="171450" lvl="1" indent="-171450">
              <a:buFont typeface="Arial" panose="020B0604020202020204" pitchFamily="34" charset="0"/>
              <a:buChar char="•"/>
            </a:pPr>
            <a:r>
              <a:rPr lang="zh-CN" altLang="en-US" sz="1200" dirty="0">
                <a:solidFill>
                  <a:schemeClr val="tx1"/>
                </a:solidFill>
                <a:latin typeface="Arial" panose="020B0604020202020204" pitchFamily="34" charset="0"/>
                <a:ea typeface="微软雅黑" panose="020B0503020204020204" pitchFamily="34" charset="-122"/>
                <a:sym typeface="Arial" panose="020B0604020202020204" pitchFamily="34" charset="0"/>
              </a:rPr>
              <a:t>软件生命周期模型</a:t>
            </a:r>
          </a:p>
        </p:txBody>
      </p:sp>
      <p:sp>
        <p:nvSpPr>
          <p:cNvPr id="12" name="TextBox 11"/>
          <p:cNvSpPr txBox="1"/>
          <p:nvPr/>
        </p:nvSpPr>
        <p:spPr>
          <a:xfrm>
            <a:off x="8177946" y="3677850"/>
            <a:ext cx="1268730" cy="275590"/>
          </a:xfrm>
          <a:prstGeom prst="rect">
            <a:avLst/>
          </a:prstGeom>
          <a:noFill/>
        </p:spPr>
        <p:txBody>
          <a:bodyPr wrap="none" rtlCol="0">
            <a:spAutoFit/>
          </a:bodyPr>
          <a:lstStyle/>
          <a:p>
            <a:pPr marL="171450" lvl="1" indent="-171450">
              <a:buFont typeface="Arial" panose="020B0604020202020204" pitchFamily="34" charset="0"/>
              <a:buChar char="•"/>
            </a:pPr>
            <a:r>
              <a:rPr lang="zh-CN" sz="12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项目阶段划分</a:t>
            </a:r>
          </a:p>
        </p:txBody>
      </p:sp>
      <p:sp>
        <p:nvSpPr>
          <p:cNvPr id="13" name="TextBox 11"/>
          <p:cNvSpPr txBox="1"/>
          <p:nvPr/>
        </p:nvSpPr>
        <p:spPr>
          <a:xfrm>
            <a:off x="6465353" y="3950681"/>
            <a:ext cx="1268730" cy="275590"/>
          </a:xfrm>
          <a:prstGeom prst="rect">
            <a:avLst/>
          </a:prstGeom>
          <a:noFill/>
        </p:spPr>
        <p:txBody>
          <a:bodyPr wrap="none" rtlCol="0">
            <a:spAutoFit/>
          </a:bodyPr>
          <a:lstStyle/>
          <a:p>
            <a:pPr marL="171450" lvl="1" indent="-171450">
              <a:buFont typeface="Arial" panose="020B0604020202020204" pitchFamily="34" charset="0"/>
              <a:buChar char="•"/>
            </a:pPr>
            <a:r>
              <a:rPr lang="zh-CN" altLang="en-US" sz="1200" dirty="0">
                <a:solidFill>
                  <a:schemeClr val="tx1"/>
                </a:solidFill>
                <a:latin typeface="Arial" panose="020B0604020202020204" pitchFamily="34" charset="0"/>
                <a:ea typeface="微软雅黑" panose="020B0503020204020204" pitchFamily="34" charset="-122"/>
                <a:sym typeface="Arial" panose="020B0604020202020204" pitchFamily="34" charset="0"/>
              </a:rPr>
              <a:t>风险管理计划</a:t>
            </a:r>
          </a:p>
        </p:txBody>
      </p:sp>
      <p:sp>
        <p:nvSpPr>
          <p:cNvPr id="14" name="TextBox 11"/>
          <p:cNvSpPr txBox="1"/>
          <p:nvPr/>
        </p:nvSpPr>
        <p:spPr>
          <a:xfrm>
            <a:off x="8177946" y="3950681"/>
            <a:ext cx="1268730" cy="275590"/>
          </a:xfrm>
          <a:prstGeom prst="rect">
            <a:avLst/>
          </a:prstGeom>
          <a:noFill/>
        </p:spPr>
        <p:txBody>
          <a:bodyPr wrap="none" rtlCol="0">
            <a:spAutoFit/>
          </a:bodyPr>
          <a:lstStyle/>
          <a:p>
            <a:pPr marL="171450" lvl="1" indent="-171450">
              <a:buFont typeface="Arial" panose="020B0604020202020204" pitchFamily="34" charset="0"/>
              <a:buChar char="•"/>
            </a:pPr>
            <a:r>
              <a:rPr lang="zh-CN" altLang="en-US" sz="1200" dirty="0">
                <a:solidFill>
                  <a:schemeClr val="tx1"/>
                </a:solidFill>
                <a:latin typeface="Arial" panose="020B0604020202020204" pitchFamily="34" charset="0"/>
                <a:ea typeface="微软雅黑" panose="020B0503020204020204" pitchFamily="34" charset="-122"/>
                <a:sym typeface="Arial" panose="020B0604020202020204" pitchFamily="34" charset="0"/>
              </a:rPr>
              <a:t>人员配备计划</a:t>
            </a:r>
          </a:p>
        </p:txBody>
      </p:sp>
      <p:sp>
        <p:nvSpPr>
          <p:cNvPr id="2" name="TextBox 11"/>
          <p:cNvSpPr txBox="1"/>
          <p:nvPr/>
        </p:nvSpPr>
        <p:spPr>
          <a:xfrm>
            <a:off x="6465351" y="4211031"/>
            <a:ext cx="963930" cy="275590"/>
          </a:xfrm>
          <a:prstGeom prst="rect">
            <a:avLst/>
          </a:prstGeom>
          <a:noFill/>
        </p:spPr>
        <p:txBody>
          <a:bodyPr wrap="none" rtlCol="0">
            <a:spAutoFit/>
          </a:bodyPr>
          <a:lstStyle/>
          <a:p>
            <a:pPr marL="171450" lvl="1" indent="-171450">
              <a:buFont typeface="Arial" panose="020B0604020202020204" pitchFamily="34" charset="0"/>
              <a:buChar char="•"/>
            </a:pPr>
            <a:r>
              <a:rPr lang="zh-CN" altLang="en-US" sz="1200" dirty="0">
                <a:solidFill>
                  <a:schemeClr val="tx1"/>
                </a:solidFill>
                <a:latin typeface="Arial" panose="020B0604020202020204" pitchFamily="34" charset="0"/>
                <a:ea typeface="微软雅黑" panose="020B0503020204020204" pitchFamily="34" charset="-122"/>
                <a:sym typeface="Arial" panose="020B0604020202020204" pitchFamily="34" charset="0"/>
              </a:rPr>
              <a:t>资源需求</a:t>
            </a:r>
          </a:p>
        </p:txBody>
      </p:sp>
      <p:sp>
        <p:nvSpPr>
          <p:cNvPr id="3" name="TextBox 11"/>
          <p:cNvSpPr txBox="1"/>
          <p:nvPr/>
        </p:nvSpPr>
        <p:spPr>
          <a:xfrm>
            <a:off x="8177946" y="4211031"/>
            <a:ext cx="1573530" cy="275590"/>
          </a:xfrm>
          <a:prstGeom prst="rect">
            <a:avLst/>
          </a:prstGeom>
          <a:noFill/>
        </p:spPr>
        <p:txBody>
          <a:bodyPr wrap="none" rtlCol="0">
            <a:spAutoFit/>
          </a:bodyPr>
          <a:lstStyle/>
          <a:p>
            <a:pPr marL="171450" lvl="1" indent="-171450">
              <a:buFont typeface="Arial" panose="020B0604020202020204" pitchFamily="34" charset="0"/>
              <a:buChar char="•"/>
            </a:pPr>
            <a:r>
              <a:rPr lang="zh-CN" altLang="en-US" sz="1200" dirty="0">
                <a:solidFill>
                  <a:schemeClr val="tx1"/>
                </a:solidFill>
                <a:latin typeface="Arial" panose="020B0604020202020204" pitchFamily="34" charset="0"/>
                <a:ea typeface="微软雅黑" panose="020B0503020204020204" pitchFamily="34" charset="-122"/>
                <a:sym typeface="Arial" panose="020B0604020202020204" pitchFamily="34" charset="0"/>
              </a:rPr>
              <a:t>方法、工具和技术</a:t>
            </a:r>
          </a:p>
        </p:txBody>
      </p:sp>
      <p:sp>
        <p:nvSpPr>
          <p:cNvPr id="4" name="TextBox 11"/>
          <p:cNvSpPr txBox="1"/>
          <p:nvPr/>
        </p:nvSpPr>
        <p:spPr>
          <a:xfrm>
            <a:off x="6465351" y="4471381"/>
            <a:ext cx="963930" cy="275590"/>
          </a:xfrm>
          <a:prstGeom prst="rect">
            <a:avLst/>
          </a:prstGeom>
          <a:noFill/>
        </p:spPr>
        <p:txBody>
          <a:bodyPr wrap="none" rtlCol="0">
            <a:spAutoFit/>
          </a:bodyPr>
          <a:lstStyle/>
          <a:p>
            <a:pPr marL="171450" lvl="1" indent="-171450">
              <a:buFont typeface="Arial" panose="020B0604020202020204" pitchFamily="34" charset="0"/>
              <a:buChar char="•"/>
            </a:pPr>
            <a:r>
              <a:rPr lang="zh-CN" altLang="en-US" sz="1200" dirty="0">
                <a:solidFill>
                  <a:schemeClr val="tx1"/>
                </a:solidFill>
                <a:latin typeface="Arial" panose="020B0604020202020204" pitchFamily="34" charset="0"/>
                <a:ea typeface="微软雅黑" panose="020B0503020204020204" pitchFamily="34" charset="-122"/>
                <a:sym typeface="Arial" panose="020B0604020202020204" pitchFamily="34" charset="0"/>
              </a:rPr>
              <a:t>进度安排</a:t>
            </a:r>
          </a:p>
        </p:txBody>
      </p:sp>
    </p:spTree>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1+#ppt_w/2"/>
                                          </p:val>
                                        </p:tav>
                                        <p:tav tm="100000">
                                          <p:val>
                                            <p:strVal val="#ppt_x"/>
                                          </p:val>
                                        </p:tav>
                                      </p:tavLst>
                                    </p:anim>
                                    <p:anim calcmode="lin" valueType="num">
                                      <p:cBhvr additive="base">
                                        <p:cTn id="14"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p:cTn id="19" dur="500" fill="hold"/>
                                        <p:tgtEl>
                                          <p:spTgt spid="45"/>
                                        </p:tgtEl>
                                        <p:attrNameLst>
                                          <p:attrName>ppt_w</p:attrName>
                                        </p:attrNameLst>
                                      </p:cBhvr>
                                      <p:tavLst>
                                        <p:tav tm="0">
                                          <p:val>
                                            <p:fltVal val="0"/>
                                          </p:val>
                                        </p:tav>
                                        <p:tav tm="100000">
                                          <p:val>
                                            <p:strVal val="#ppt_w"/>
                                          </p:val>
                                        </p:tav>
                                      </p:tavLst>
                                    </p:anim>
                                    <p:anim calcmode="lin" valueType="num">
                                      <p:cBhvr>
                                        <p:cTn id="20" dur="500" fill="hold"/>
                                        <p:tgtEl>
                                          <p:spTgt spid="45"/>
                                        </p:tgtEl>
                                        <p:attrNameLst>
                                          <p:attrName>ppt_h</p:attrName>
                                        </p:attrNameLst>
                                      </p:cBhvr>
                                      <p:tavLst>
                                        <p:tav tm="0">
                                          <p:val>
                                            <p:fltVal val="0"/>
                                          </p:val>
                                        </p:tav>
                                        <p:tav tm="100000">
                                          <p:val>
                                            <p:strVal val="#ppt_h"/>
                                          </p:val>
                                        </p:tav>
                                      </p:tavLst>
                                    </p:anim>
                                    <p:animEffect transition="in" filter="fade">
                                      <p:cBhvr>
                                        <p:cTn id="21" dur="500"/>
                                        <p:tgtEl>
                                          <p:spTgt spid="45"/>
                                        </p:tgtEl>
                                      </p:cBhvr>
                                    </p:animEffect>
                                  </p:childTnLst>
                                </p:cTn>
                              </p:par>
                            </p:childTnLst>
                          </p:cTn>
                        </p:par>
                      </p:childTnLst>
                    </p:cTn>
                  </p:par>
                  <p:par>
                    <p:cTn id="22" fill="hold">
                      <p:stCondLst>
                        <p:cond delay="indefinite"/>
                      </p:stCondLst>
                      <p:childTnLst>
                        <p:par>
                          <p:cTn id="23" fill="hold">
                            <p:stCondLst>
                              <p:cond delay="0"/>
                            </p:stCondLst>
                            <p:childTnLst>
                              <p:par>
                                <p:cTn id="24" presetID="56" presetClass="entr" presetSubtype="0" fill="hold" grpId="0" nodeType="clickEffect">
                                  <p:stCondLst>
                                    <p:cond delay="0"/>
                                  </p:stCondLst>
                                  <p:iterate type="lt">
                                    <p:tmPct val="10000"/>
                                  </p:iterate>
                                  <p:childTnLst>
                                    <p:set>
                                      <p:cBhvr>
                                        <p:cTn id="25" dur="1" fill="hold">
                                          <p:stCondLst>
                                            <p:cond delay="0"/>
                                          </p:stCondLst>
                                        </p:cTn>
                                        <p:tgtEl>
                                          <p:spTgt spid="46"/>
                                        </p:tgtEl>
                                        <p:attrNameLst>
                                          <p:attrName>style.visibility</p:attrName>
                                        </p:attrNameLst>
                                      </p:cBhvr>
                                      <p:to>
                                        <p:strVal val="visible"/>
                                      </p:to>
                                    </p:set>
                                    <p:anim by="(-#ppt_w*2)" calcmode="lin" valueType="num">
                                      <p:cBhvr rctx="PPT">
                                        <p:cTn id="26" dur="500" autoRev="1" fill="hold">
                                          <p:stCondLst>
                                            <p:cond delay="0"/>
                                          </p:stCondLst>
                                        </p:cTn>
                                        <p:tgtEl>
                                          <p:spTgt spid="46"/>
                                        </p:tgtEl>
                                        <p:attrNameLst>
                                          <p:attrName>ppt_w</p:attrName>
                                        </p:attrNameLst>
                                      </p:cBhvr>
                                    </p:anim>
                                    <p:anim by="(#ppt_w*0.50)" calcmode="lin" valueType="num">
                                      <p:cBhvr>
                                        <p:cTn id="27" dur="500" decel="50000" autoRev="1" fill="hold">
                                          <p:stCondLst>
                                            <p:cond delay="0"/>
                                          </p:stCondLst>
                                        </p:cTn>
                                        <p:tgtEl>
                                          <p:spTgt spid="46"/>
                                        </p:tgtEl>
                                        <p:attrNameLst>
                                          <p:attrName>ppt_x</p:attrName>
                                        </p:attrNameLst>
                                      </p:cBhvr>
                                    </p:anim>
                                    <p:anim from="(-#ppt_h/2)" to="(#ppt_y)" calcmode="lin" valueType="num">
                                      <p:cBhvr>
                                        <p:cTn id="28" dur="1000" fill="hold">
                                          <p:stCondLst>
                                            <p:cond delay="0"/>
                                          </p:stCondLst>
                                        </p:cTn>
                                        <p:tgtEl>
                                          <p:spTgt spid="46"/>
                                        </p:tgtEl>
                                        <p:attrNameLst>
                                          <p:attrName>ppt_y</p:attrName>
                                        </p:attrNameLst>
                                      </p:cBhvr>
                                    </p:anim>
                                    <p:animRot by="21600000">
                                      <p:cBhvr>
                                        <p:cTn id="29" dur="1000" fill="hold">
                                          <p:stCondLst>
                                            <p:cond delay="0"/>
                                          </p:stCondLst>
                                        </p:cTn>
                                        <p:tgtEl>
                                          <p:spTgt spid="46"/>
                                        </p:tgtEl>
                                        <p:attrNameLst>
                                          <p:attrName>r</p:attrName>
                                        </p:attrNameLst>
                                      </p:cBhvr>
                                    </p:animRot>
                                  </p:childTnLst>
                                </p:cTn>
                              </p:par>
                            </p:childTnLst>
                          </p:cTn>
                        </p:par>
                      </p:childTnLst>
                    </p:cTn>
                  </p:par>
                  <p:par>
                    <p:cTn id="30" fill="hold">
                      <p:stCondLst>
                        <p:cond delay="indefinite"/>
                      </p:stCondLst>
                      <p:childTnLst>
                        <p:par>
                          <p:cTn id="31" fill="hold">
                            <p:stCondLst>
                              <p:cond delay="0"/>
                            </p:stCondLst>
                            <p:childTnLst>
                              <p:par>
                                <p:cTn id="32" presetID="23" presetClass="entr" presetSubtype="32"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strVal val="4*#ppt_w"/>
                                          </p:val>
                                        </p:tav>
                                        <p:tav tm="100000">
                                          <p:val>
                                            <p:strVal val="#ppt_w"/>
                                          </p:val>
                                        </p:tav>
                                      </p:tavLst>
                                    </p:anim>
                                    <p:anim calcmode="lin" valueType="num">
                                      <p:cBhvr>
                                        <p:cTn id="35" dur="500" fill="hold"/>
                                        <p:tgtEl>
                                          <p:spTgt spid="10"/>
                                        </p:tgtEl>
                                        <p:attrNameLst>
                                          <p:attrName>ppt_h</p:attrName>
                                        </p:attrNameLst>
                                      </p:cBhvr>
                                      <p:tavLst>
                                        <p:tav tm="0">
                                          <p:val>
                                            <p:strVal val="4*#ppt_h"/>
                                          </p:val>
                                        </p:tav>
                                        <p:tav tm="100000">
                                          <p:val>
                                            <p:strVal val="#ppt_h"/>
                                          </p:val>
                                        </p:tav>
                                      </p:tavLst>
                                    </p:anim>
                                  </p:childTnLst>
                                </p:cTn>
                              </p:par>
                            </p:childTnLst>
                          </p:cTn>
                        </p:par>
                        <p:par>
                          <p:cTn id="36" fill="hold">
                            <p:stCondLst>
                              <p:cond delay="500"/>
                            </p:stCondLst>
                            <p:childTnLst>
                              <p:par>
                                <p:cTn id="37" presetID="12" presetClass="entr" presetSubtype="8"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p:tgtEl>
                                          <p:spTgt spid="11"/>
                                        </p:tgtEl>
                                        <p:attrNameLst>
                                          <p:attrName>ppt_x</p:attrName>
                                        </p:attrNameLst>
                                      </p:cBhvr>
                                      <p:tavLst>
                                        <p:tav tm="0">
                                          <p:val>
                                            <p:strVal val="#ppt_x-#ppt_w*1.125000"/>
                                          </p:val>
                                        </p:tav>
                                        <p:tav tm="100000">
                                          <p:val>
                                            <p:strVal val="#ppt_x"/>
                                          </p:val>
                                        </p:tav>
                                      </p:tavLst>
                                    </p:anim>
                                    <p:animEffect transition="in" filter="wipe(right)">
                                      <p:cBhvr>
                                        <p:cTn id="40" dur="500"/>
                                        <p:tgtEl>
                                          <p:spTgt spid="11"/>
                                        </p:tgtEl>
                                      </p:cBhvr>
                                    </p:animEffect>
                                  </p:childTnLst>
                                </p:cTn>
                              </p:par>
                            </p:childTnLst>
                          </p:cTn>
                        </p:par>
                        <p:par>
                          <p:cTn id="41" fill="hold">
                            <p:stCondLst>
                              <p:cond delay="1000"/>
                            </p:stCondLst>
                            <p:childTnLst>
                              <p:par>
                                <p:cTn id="42" presetID="12" presetClass="entr" presetSubtype="8" fill="hold" grpId="0" nodeType="after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additive="base">
                                        <p:cTn id="44" dur="500"/>
                                        <p:tgtEl>
                                          <p:spTgt spid="12"/>
                                        </p:tgtEl>
                                        <p:attrNameLst>
                                          <p:attrName>ppt_x</p:attrName>
                                        </p:attrNameLst>
                                      </p:cBhvr>
                                      <p:tavLst>
                                        <p:tav tm="0">
                                          <p:val>
                                            <p:strVal val="#ppt_x-#ppt_w*1.125000"/>
                                          </p:val>
                                        </p:tav>
                                        <p:tav tm="100000">
                                          <p:val>
                                            <p:strVal val="#ppt_x"/>
                                          </p:val>
                                        </p:tav>
                                      </p:tavLst>
                                    </p:anim>
                                    <p:animEffect transition="in" filter="wipe(right)">
                                      <p:cBhvr>
                                        <p:cTn id="45" dur="500"/>
                                        <p:tgtEl>
                                          <p:spTgt spid="12"/>
                                        </p:tgtEl>
                                      </p:cBhvr>
                                    </p:animEffect>
                                  </p:childTnLst>
                                </p:cTn>
                              </p:par>
                            </p:childTnLst>
                          </p:cTn>
                        </p:par>
                        <p:par>
                          <p:cTn id="46" fill="hold">
                            <p:stCondLst>
                              <p:cond delay="1500"/>
                            </p:stCondLst>
                            <p:childTnLst>
                              <p:par>
                                <p:cTn id="47" presetID="12" presetClass="entr" presetSubtype="8"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p:tgtEl>
                                          <p:spTgt spid="13"/>
                                        </p:tgtEl>
                                        <p:attrNameLst>
                                          <p:attrName>ppt_x</p:attrName>
                                        </p:attrNameLst>
                                      </p:cBhvr>
                                      <p:tavLst>
                                        <p:tav tm="0">
                                          <p:val>
                                            <p:strVal val="#ppt_x-#ppt_w*1.125000"/>
                                          </p:val>
                                        </p:tav>
                                        <p:tav tm="100000">
                                          <p:val>
                                            <p:strVal val="#ppt_x"/>
                                          </p:val>
                                        </p:tav>
                                      </p:tavLst>
                                    </p:anim>
                                    <p:animEffect transition="in" filter="wipe(right)">
                                      <p:cBhvr>
                                        <p:cTn id="50" dur="500"/>
                                        <p:tgtEl>
                                          <p:spTgt spid="13"/>
                                        </p:tgtEl>
                                      </p:cBhvr>
                                    </p:animEffect>
                                  </p:childTnLst>
                                </p:cTn>
                              </p:par>
                            </p:childTnLst>
                          </p:cTn>
                        </p:par>
                        <p:par>
                          <p:cTn id="51" fill="hold">
                            <p:stCondLst>
                              <p:cond delay="2000"/>
                            </p:stCondLst>
                            <p:childTnLst>
                              <p:par>
                                <p:cTn id="52" presetID="12" presetClass="entr" presetSubtype="8" fill="hold" grpId="0" nodeType="afterEffect">
                                  <p:stCondLst>
                                    <p:cond delay="0"/>
                                  </p:stCondLst>
                                  <p:childTnLst>
                                    <p:set>
                                      <p:cBhvr>
                                        <p:cTn id="53" dur="1" fill="hold">
                                          <p:stCondLst>
                                            <p:cond delay="0"/>
                                          </p:stCondLst>
                                        </p:cTn>
                                        <p:tgtEl>
                                          <p:spTgt spid="14"/>
                                        </p:tgtEl>
                                        <p:attrNameLst>
                                          <p:attrName>style.visibility</p:attrName>
                                        </p:attrNameLst>
                                      </p:cBhvr>
                                      <p:to>
                                        <p:strVal val="visible"/>
                                      </p:to>
                                    </p:set>
                                    <p:anim calcmode="lin" valueType="num">
                                      <p:cBhvr additive="base">
                                        <p:cTn id="54" dur="500"/>
                                        <p:tgtEl>
                                          <p:spTgt spid="14"/>
                                        </p:tgtEl>
                                        <p:attrNameLst>
                                          <p:attrName>ppt_x</p:attrName>
                                        </p:attrNameLst>
                                      </p:cBhvr>
                                      <p:tavLst>
                                        <p:tav tm="0">
                                          <p:val>
                                            <p:strVal val="#ppt_x-#ppt_w*1.125000"/>
                                          </p:val>
                                        </p:tav>
                                        <p:tav tm="100000">
                                          <p:val>
                                            <p:strVal val="#ppt_x"/>
                                          </p:val>
                                        </p:tav>
                                      </p:tavLst>
                                    </p:anim>
                                    <p:animEffect transition="in" filter="wipe(right)">
                                      <p:cBhvr>
                                        <p:cTn id="55" dur="500"/>
                                        <p:tgtEl>
                                          <p:spTgt spid="14"/>
                                        </p:tgtEl>
                                      </p:cBhvr>
                                    </p:animEffect>
                                  </p:childTnLst>
                                </p:cTn>
                              </p:par>
                            </p:childTnLst>
                          </p:cTn>
                        </p:par>
                        <p:par>
                          <p:cTn id="56" fill="hold">
                            <p:stCondLst>
                              <p:cond delay="2500"/>
                            </p:stCondLst>
                            <p:childTnLst>
                              <p:par>
                                <p:cTn id="57" presetID="12" presetClass="entr" presetSubtype="8" fill="hold" grpId="0" nodeType="afterEffect">
                                  <p:stCondLst>
                                    <p:cond delay="0"/>
                                  </p:stCondLst>
                                  <p:childTnLst>
                                    <p:set>
                                      <p:cBhvr>
                                        <p:cTn id="58" dur="1" fill="hold">
                                          <p:stCondLst>
                                            <p:cond delay="0"/>
                                          </p:stCondLst>
                                        </p:cTn>
                                        <p:tgtEl>
                                          <p:spTgt spid="2"/>
                                        </p:tgtEl>
                                        <p:attrNameLst>
                                          <p:attrName>style.visibility</p:attrName>
                                        </p:attrNameLst>
                                      </p:cBhvr>
                                      <p:to>
                                        <p:strVal val="visible"/>
                                      </p:to>
                                    </p:set>
                                    <p:anim calcmode="lin" valueType="num">
                                      <p:cBhvr additive="base">
                                        <p:cTn id="59" dur="500"/>
                                        <p:tgtEl>
                                          <p:spTgt spid="2"/>
                                        </p:tgtEl>
                                        <p:attrNameLst>
                                          <p:attrName>ppt_x</p:attrName>
                                        </p:attrNameLst>
                                      </p:cBhvr>
                                      <p:tavLst>
                                        <p:tav tm="0">
                                          <p:val>
                                            <p:strVal val="#ppt_x-#ppt_w*1.125000"/>
                                          </p:val>
                                        </p:tav>
                                        <p:tav tm="100000">
                                          <p:val>
                                            <p:strVal val="#ppt_x"/>
                                          </p:val>
                                        </p:tav>
                                      </p:tavLst>
                                    </p:anim>
                                    <p:animEffect transition="in" filter="wipe(right)">
                                      <p:cBhvr>
                                        <p:cTn id="60" dur="500"/>
                                        <p:tgtEl>
                                          <p:spTgt spid="2"/>
                                        </p:tgtEl>
                                      </p:cBhvr>
                                    </p:animEffect>
                                  </p:childTnLst>
                                </p:cTn>
                              </p:par>
                            </p:childTnLst>
                          </p:cTn>
                        </p:par>
                        <p:par>
                          <p:cTn id="61" fill="hold">
                            <p:stCondLst>
                              <p:cond delay="3000"/>
                            </p:stCondLst>
                            <p:childTnLst>
                              <p:par>
                                <p:cTn id="62" presetID="12" presetClass="entr" presetSubtype="8" fill="hold" grpId="0" nodeType="afterEffect">
                                  <p:stCondLst>
                                    <p:cond delay="0"/>
                                  </p:stCondLst>
                                  <p:childTnLst>
                                    <p:set>
                                      <p:cBhvr>
                                        <p:cTn id="63" dur="1" fill="hold">
                                          <p:stCondLst>
                                            <p:cond delay="0"/>
                                          </p:stCondLst>
                                        </p:cTn>
                                        <p:tgtEl>
                                          <p:spTgt spid="3"/>
                                        </p:tgtEl>
                                        <p:attrNameLst>
                                          <p:attrName>style.visibility</p:attrName>
                                        </p:attrNameLst>
                                      </p:cBhvr>
                                      <p:to>
                                        <p:strVal val="visible"/>
                                      </p:to>
                                    </p:set>
                                    <p:anim calcmode="lin" valueType="num">
                                      <p:cBhvr additive="base">
                                        <p:cTn id="64" dur="500"/>
                                        <p:tgtEl>
                                          <p:spTgt spid="3"/>
                                        </p:tgtEl>
                                        <p:attrNameLst>
                                          <p:attrName>ppt_x</p:attrName>
                                        </p:attrNameLst>
                                      </p:cBhvr>
                                      <p:tavLst>
                                        <p:tav tm="0">
                                          <p:val>
                                            <p:strVal val="#ppt_x-#ppt_w*1.125000"/>
                                          </p:val>
                                        </p:tav>
                                        <p:tav tm="100000">
                                          <p:val>
                                            <p:strVal val="#ppt_x"/>
                                          </p:val>
                                        </p:tav>
                                      </p:tavLst>
                                    </p:anim>
                                    <p:animEffect transition="in" filter="wipe(right)">
                                      <p:cBhvr>
                                        <p:cTn id="65" dur="500"/>
                                        <p:tgtEl>
                                          <p:spTgt spid="3"/>
                                        </p:tgtEl>
                                      </p:cBhvr>
                                    </p:animEffect>
                                  </p:childTnLst>
                                </p:cTn>
                              </p:par>
                            </p:childTnLst>
                          </p:cTn>
                        </p:par>
                        <p:par>
                          <p:cTn id="66" fill="hold">
                            <p:stCondLst>
                              <p:cond delay="3500"/>
                            </p:stCondLst>
                            <p:childTnLst>
                              <p:par>
                                <p:cTn id="67" presetID="12" presetClass="entr" presetSubtype="8" fill="hold" grpId="0" nodeType="afterEffect">
                                  <p:stCondLst>
                                    <p:cond delay="0"/>
                                  </p:stCondLst>
                                  <p:childTnLst>
                                    <p:set>
                                      <p:cBhvr>
                                        <p:cTn id="68" dur="1" fill="hold">
                                          <p:stCondLst>
                                            <p:cond delay="0"/>
                                          </p:stCondLst>
                                        </p:cTn>
                                        <p:tgtEl>
                                          <p:spTgt spid="4"/>
                                        </p:tgtEl>
                                        <p:attrNameLst>
                                          <p:attrName>style.visibility</p:attrName>
                                        </p:attrNameLst>
                                      </p:cBhvr>
                                      <p:to>
                                        <p:strVal val="visible"/>
                                      </p:to>
                                    </p:set>
                                    <p:anim calcmode="lin" valueType="num">
                                      <p:cBhvr additive="base">
                                        <p:cTn id="69" dur="500"/>
                                        <p:tgtEl>
                                          <p:spTgt spid="4"/>
                                        </p:tgtEl>
                                        <p:attrNameLst>
                                          <p:attrName>ppt_x</p:attrName>
                                        </p:attrNameLst>
                                      </p:cBhvr>
                                      <p:tavLst>
                                        <p:tav tm="0">
                                          <p:val>
                                            <p:strVal val="#ppt_x-#ppt_w*1.125000"/>
                                          </p:val>
                                        </p:tav>
                                        <p:tav tm="100000">
                                          <p:val>
                                            <p:strVal val="#ppt_x"/>
                                          </p:val>
                                        </p:tav>
                                      </p:tavLst>
                                    </p:anim>
                                    <p:animEffect transition="in" filter="wipe(right)">
                                      <p:cBhvr>
                                        <p:cTn id="7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8" grpId="0" bldLvl="0" animBg="1"/>
      <p:bldP spid="45" grpId="0" bldLvl="0" animBg="1"/>
      <p:bldP spid="46" grpId="0"/>
      <p:bldP spid="10" grpId="0"/>
      <p:bldP spid="11" grpId="0"/>
      <p:bldP spid="12" grpId="0"/>
      <p:bldP spid="13" grpId="0"/>
      <p:bldP spid="14" grpId="0"/>
      <p:bldP spid="2" grpId="0"/>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8"/>
          <p:cNvSpPr/>
          <p:nvPr/>
        </p:nvSpPr>
        <p:spPr bwMode="auto">
          <a:xfrm>
            <a:off x="964114" y="1484591"/>
            <a:ext cx="10854616" cy="4788458"/>
          </a:xfrm>
          <a:prstGeom prst="rect">
            <a:avLst/>
          </a:prstGeom>
          <a:solidFill>
            <a:srgbClr val="FFFFFF">
              <a:alpha val="58038"/>
            </a:srgbClr>
          </a:solidFill>
          <a:ln w="25400">
            <a:solidFill>
              <a:schemeClr val="accent1"/>
            </a:solidFill>
            <a:miter lim="800000"/>
          </a:ln>
        </p:spPr>
        <p:txBody>
          <a:bodyPr/>
          <a:lstStyle/>
          <a:p>
            <a:endParaRPr lang="zh-CN" altLang="en-US">
              <a:solidFill>
                <a:srgbClr val="000000"/>
              </a:solidFill>
              <a:sym typeface="Arial" panose="020B0604020202020204" pitchFamily="34" charset="0"/>
            </a:endParaRPr>
          </a:p>
        </p:txBody>
      </p:sp>
      <p:sp>
        <p:nvSpPr>
          <p:cNvPr id="65" name="矩形 17"/>
          <p:cNvSpPr>
            <a:spLocks noChangeArrowheads="1"/>
          </p:cNvSpPr>
          <p:nvPr/>
        </p:nvSpPr>
        <p:spPr bwMode="auto">
          <a:xfrm>
            <a:off x="1496269" y="987578"/>
            <a:ext cx="2317145" cy="1013287"/>
          </a:xfrm>
          <a:prstGeom prst="rect">
            <a:avLst/>
          </a:prstGeom>
          <a:solidFill>
            <a:schemeClr val="accent1"/>
          </a:solidFill>
          <a:ln>
            <a:noFill/>
          </a:ln>
        </p:spPr>
        <p:txBody>
          <a:bodyPr/>
          <a:lstStyle/>
          <a:p>
            <a:endParaRPr lang="zh-CN" altLang="en-US" sz="2110" b="1">
              <a:sym typeface="Arial" panose="020B0604020202020204" pitchFamily="34" charset="0"/>
            </a:endParaRPr>
          </a:p>
        </p:txBody>
      </p:sp>
      <p:sp>
        <p:nvSpPr>
          <p:cNvPr id="66" name="TextBox 18"/>
          <p:cNvSpPr>
            <a:spLocks noChangeArrowheads="1"/>
          </p:cNvSpPr>
          <p:nvPr/>
        </p:nvSpPr>
        <p:spPr bwMode="auto">
          <a:xfrm>
            <a:off x="1554872" y="955793"/>
            <a:ext cx="2199936"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sym typeface="方正大黑简体" pitchFamily="65" charset="-122"/>
              </a:rPr>
              <a:t>软件生</a:t>
            </a:r>
          </a:p>
          <a:p>
            <a:pPr algn="ctr"/>
            <a:r>
              <a:rPr lang="zh-CN" altLang="en-US" sz="3200" b="1" dirty="0">
                <a:solidFill>
                  <a:schemeClr val="bg1"/>
                </a:solidFill>
                <a:latin typeface="微软雅黑" panose="020B0503020204020204" pitchFamily="34" charset="-122"/>
                <a:ea typeface="微软雅黑" panose="020B0503020204020204" pitchFamily="34" charset="-122"/>
                <a:sym typeface="方正大黑简体" pitchFamily="65" charset="-122"/>
              </a:rPr>
              <a:t>命周期</a:t>
            </a:r>
          </a:p>
        </p:txBody>
      </p:sp>
      <p:sp>
        <p:nvSpPr>
          <p:cNvPr id="11" name="TextBox 10"/>
          <p:cNvSpPr txBox="1"/>
          <p:nvPr/>
        </p:nvSpPr>
        <p:spPr>
          <a:xfrm>
            <a:off x="1683268" y="2460383"/>
            <a:ext cx="9755930" cy="419100"/>
          </a:xfrm>
          <a:prstGeom prst="rect">
            <a:avLst/>
          </a:prstGeom>
          <a:noFill/>
        </p:spPr>
        <p:txBody>
          <a:bodyPr wrap="square" lIns="96424" tIns="48212" rIns="96424" bIns="48212" rtlCol="0">
            <a:spAutoFit/>
          </a:bodyPr>
          <a:lstStyle/>
          <a:p>
            <a:pPr indent="0" algn="just" eaLnBrk="1" latinLnBrk="0" hangingPunct="1">
              <a:lnSpc>
                <a:spcPct val="100000"/>
              </a:lnSpc>
            </a:pPr>
            <a:r>
              <a:rPr lang="en-US" altLang="zh-CN" sz="2110" dirty="0">
                <a:solidFill>
                  <a:sysClr val="windowText" lastClr="000000"/>
                </a:solidFill>
                <a:latin typeface="微软雅黑" panose="020B0503020204020204" pitchFamily="34" charset="-122"/>
                <a:ea typeface="微软雅黑" panose="020B0503020204020204" pitchFamily="34" charset="-122"/>
              </a:rPr>
              <a:t>1.</a:t>
            </a:r>
            <a:r>
              <a:rPr lang="zh-CN" altLang="en-US" sz="2110" dirty="0">
                <a:solidFill>
                  <a:sysClr val="windowText" lastClr="000000"/>
                </a:solidFill>
                <a:latin typeface="微软雅黑" panose="020B0503020204020204" pitchFamily="34" charset="-122"/>
                <a:ea typeface="微软雅黑" panose="020B0503020204020204" pitchFamily="34" charset="-122"/>
              </a:rPr>
              <a:t>生命周期模型选用：瀑布模型。</a:t>
            </a:r>
          </a:p>
        </p:txBody>
      </p:sp>
      <p:sp>
        <p:nvSpPr>
          <p:cNvPr id="5" name="TextBox 10"/>
          <p:cNvSpPr txBox="1"/>
          <p:nvPr/>
        </p:nvSpPr>
        <p:spPr>
          <a:xfrm>
            <a:off x="1683268" y="3249688"/>
            <a:ext cx="9755930" cy="1392555"/>
          </a:xfrm>
          <a:prstGeom prst="rect">
            <a:avLst/>
          </a:prstGeom>
          <a:noFill/>
        </p:spPr>
        <p:txBody>
          <a:bodyPr wrap="square" lIns="96424" tIns="48212" rIns="96424" bIns="48212" rtlCol="0">
            <a:spAutoFit/>
          </a:bodyPr>
          <a:lstStyle/>
          <a:p>
            <a:pPr marL="0" indent="0">
              <a:lnSpc>
                <a:spcPct val="100000"/>
              </a:lnSpc>
              <a:spcBef>
                <a:spcPts val="700"/>
              </a:spcBef>
              <a:buNone/>
            </a:pPr>
            <a:r>
              <a:rPr lang="en-US" altLang="zh-CN" sz="2110" dirty="0">
                <a:solidFill>
                  <a:sysClr val="windowText" lastClr="000000"/>
                </a:solidFill>
                <a:latin typeface="微软雅黑" panose="020B0503020204020204" pitchFamily="34" charset="-122"/>
                <a:ea typeface="微软雅黑" panose="020B0503020204020204" pitchFamily="34" charset="-122"/>
              </a:rPr>
              <a:t>2.</a:t>
            </a:r>
            <a:r>
              <a:rPr lang="zh-CN" altLang="en-US" sz="2110" dirty="0">
                <a:solidFill>
                  <a:sysClr val="windowText" lastClr="000000"/>
                </a:solidFill>
                <a:latin typeface="微软雅黑" panose="020B0503020204020204" pitchFamily="34" charset="-122"/>
                <a:ea typeface="微软雅黑" panose="020B0503020204020204" pitchFamily="34" charset="-122"/>
              </a:rPr>
              <a:t>原因：</a:t>
            </a:r>
            <a:r>
              <a:rPr lang="zh-CN" altLang="en-US" sz="2110" dirty="0">
                <a:latin typeface="Arial" panose="020B0604020202020204" pitchFamily="34" charset="0"/>
                <a:ea typeface="微软雅黑" panose="020B0503020204020204" pitchFamily="34" charset="-122"/>
                <a:sym typeface="Arial" panose="020B0604020202020204" pitchFamily="34" charset="0"/>
              </a:rPr>
              <a:t>瀑布模型是通过文档的形式驱动的，只有当一个阶段的文档获得认可才可以进入下一个阶段。瀑布模型为项目提供了按阶段划分的检查点，而这些检查点为这门课的评审点。最重要的是当前一阶段完成后，只需要去关注后续阶段，这样为课程的学习提供了一定的便利。</a:t>
            </a:r>
            <a:endParaRPr lang="zh-CN" altLang="en-US" sz="2110" dirty="0">
              <a:solidFill>
                <a:sysClr val="windowText" lastClr="000000"/>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left)">
                                      <p:cBhvr>
                                        <p:cTn id="7" dur="500"/>
                                        <p:tgtEl>
                                          <p:spTgt spid="6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66"/>
                                        </p:tgtEl>
                                        <p:attrNameLst>
                                          <p:attrName>style.visibility</p:attrName>
                                        </p:attrNameLst>
                                      </p:cBhvr>
                                      <p:to>
                                        <p:strVal val="visible"/>
                                      </p:to>
                                    </p:set>
                                    <p:animEffect>
                                      <p:cBhvr>
                                        <p:cTn id="11" dur="500"/>
                                        <p:tgtEl>
                                          <p:spTgt spid="66"/>
                                        </p:tgtEl>
                                      </p:cBhvr>
                                    </p:animEffect>
                                    <p:anim calcmode="lin" valueType="num">
                                      <p:cBhvr>
                                        <p:cTn id="12" dur="500" fill="hold"/>
                                        <p:tgtEl>
                                          <p:spTgt spid="66"/>
                                        </p:tgtEl>
                                        <p:attrNameLst>
                                          <p:attrName>ppt_x</p:attrName>
                                        </p:attrNameLst>
                                      </p:cBhvr>
                                      <p:tavLst>
                                        <p:tav tm="0">
                                          <p:val>
                                            <p:strVal val="#ppt_x"/>
                                          </p:val>
                                        </p:tav>
                                        <p:tav tm="100000">
                                          <p:val>
                                            <p:strVal val="#ppt_x"/>
                                          </p:val>
                                        </p:tav>
                                      </p:tavLst>
                                    </p:anim>
                                    <p:anim calcmode="lin" valueType="num">
                                      <p:cBhvr>
                                        <p:cTn id="13" dur="500" fill="hold"/>
                                        <p:tgtEl>
                                          <p:spTgt spid="66"/>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wipe(up)">
                                      <p:cBhvr>
                                        <p:cTn id="17" dur="1000"/>
                                        <p:tgtEl>
                                          <p:spTgt spid="63"/>
                                        </p:tgtEl>
                                      </p:cBhvr>
                                    </p:animEffect>
                                  </p:childTnLst>
                                </p:cTn>
                              </p:par>
                            </p:childTnLst>
                          </p:cTn>
                        </p:par>
                        <p:par>
                          <p:cTn id="18" fill="hold">
                            <p:stCondLst>
                              <p:cond delay="2000"/>
                            </p:stCondLst>
                            <p:childTnLst>
                              <p:par>
                                <p:cTn id="19" presetID="22" presetClass="entr" presetSubtype="8" fill="hold" grpId="0" nodeType="afterEffect">
                                  <p:stCondLst>
                                    <p:cond delay="0"/>
                                  </p:stCondLst>
                                  <p:iterate type="lt">
                                    <p:tmPct val="30000"/>
                                  </p:iterate>
                                  <p:childTnLst>
                                    <p:set>
                                      <p:cBhvr>
                                        <p:cTn id="20" dur="1" fill="hold">
                                          <p:stCondLst>
                                            <p:cond delay="0"/>
                                          </p:stCondLst>
                                        </p:cTn>
                                        <p:tgtEl>
                                          <p:spTgt spid="11"/>
                                        </p:tgtEl>
                                        <p:attrNameLst>
                                          <p:attrName>style.visibility</p:attrName>
                                        </p:attrNameLst>
                                      </p:cBhvr>
                                      <p:to>
                                        <p:strVal val="visible"/>
                                      </p:to>
                                    </p:set>
                                    <p:animEffect transition="in" filter="wipe(left)">
                                      <p:cBhvr>
                                        <p:cTn id="21" dur="100"/>
                                        <p:tgtEl>
                                          <p:spTgt spid="11"/>
                                        </p:tgtEl>
                                      </p:cBhvr>
                                    </p:animEffect>
                                  </p:childTnLst>
                                </p:cTn>
                              </p:par>
                              <p:par>
                                <p:cTn id="22" presetID="36" presetClass="emph" presetSubtype="0" fill="hold" grpId="1" nodeType="withEffect">
                                  <p:stCondLst>
                                    <p:cond delay="0"/>
                                  </p:stCondLst>
                                  <p:iterate type="lt">
                                    <p:tmPct val="30000"/>
                                  </p:iterate>
                                  <p:childTnLst>
                                    <p:animScale>
                                      <p:cBhvr>
                                        <p:cTn id="23" dur="50" autoRev="1" fill="hold">
                                          <p:stCondLst>
                                            <p:cond delay="0"/>
                                          </p:stCondLst>
                                        </p:cTn>
                                        <p:tgtEl>
                                          <p:spTgt spid="11"/>
                                        </p:tgtEl>
                                      </p:cBhvr>
                                      <p:to x="80000" y="100000"/>
                                    </p:animScale>
                                    <p:anim by="(#ppt_w*0.10)" calcmode="lin" valueType="num">
                                      <p:cBhvr>
                                        <p:cTn id="24" dur="50" autoRev="1" fill="hold">
                                          <p:stCondLst>
                                            <p:cond delay="0"/>
                                          </p:stCondLst>
                                        </p:cTn>
                                        <p:tgtEl>
                                          <p:spTgt spid="11"/>
                                        </p:tgtEl>
                                        <p:attrNameLst>
                                          <p:attrName>ppt_x</p:attrName>
                                        </p:attrNameLst>
                                      </p:cBhvr>
                                    </p:anim>
                                    <p:anim by="(-#ppt_w*0.10)" calcmode="lin" valueType="num">
                                      <p:cBhvr>
                                        <p:cTn id="25" dur="50" autoRev="1" fill="hold">
                                          <p:stCondLst>
                                            <p:cond delay="0"/>
                                          </p:stCondLst>
                                        </p:cTn>
                                        <p:tgtEl>
                                          <p:spTgt spid="11"/>
                                        </p:tgtEl>
                                        <p:attrNameLst>
                                          <p:attrName>ppt_y</p:attrName>
                                        </p:attrNameLst>
                                      </p:cBhvr>
                                    </p:anim>
                                    <p:animRot by="-480000">
                                      <p:cBhvr>
                                        <p:cTn id="26" dur="50" autoRev="1" fill="hold">
                                          <p:stCondLst>
                                            <p:cond delay="0"/>
                                          </p:stCondLst>
                                        </p:cTn>
                                        <p:tgtEl>
                                          <p:spTgt spid="11"/>
                                        </p:tgtEl>
                                        <p:attrNameLst>
                                          <p:attrName>r</p:attrName>
                                        </p:attrNameLst>
                                      </p:cBhvr>
                                    </p:animRot>
                                  </p:childTnLst>
                                </p:cTn>
                              </p:par>
                            </p:childTnLst>
                          </p:cTn>
                        </p:par>
                        <p:par>
                          <p:cTn id="27" fill="hold">
                            <p:stCondLst>
                              <p:cond delay="2549"/>
                            </p:stCondLst>
                            <p:childTnLst>
                              <p:par>
                                <p:cTn id="28" presetID="22" presetClass="entr" presetSubtype="8" fill="hold" grpId="0" nodeType="afterEffect">
                                  <p:stCondLst>
                                    <p:cond delay="0"/>
                                  </p:stCondLst>
                                  <p:iterate type="lt">
                                    <p:tmPct val="30000"/>
                                  </p:iterate>
                                  <p:childTnLst>
                                    <p:set>
                                      <p:cBhvr>
                                        <p:cTn id="29" dur="1" fill="hold">
                                          <p:stCondLst>
                                            <p:cond delay="0"/>
                                          </p:stCondLst>
                                        </p:cTn>
                                        <p:tgtEl>
                                          <p:spTgt spid="5"/>
                                        </p:tgtEl>
                                        <p:attrNameLst>
                                          <p:attrName>style.visibility</p:attrName>
                                        </p:attrNameLst>
                                      </p:cBhvr>
                                      <p:to>
                                        <p:strVal val="visible"/>
                                      </p:to>
                                    </p:set>
                                    <p:animEffect transition="in" filter="wipe(left)">
                                      <p:cBhvr>
                                        <p:cTn id="30" dur="100"/>
                                        <p:tgtEl>
                                          <p:spTgt spid="5"/>
                                        </p:tgtEl>
                                      </p:cBhvr>
                                    </p:animEffect>
                                  </p:childTnLst>
                                </p:cTn>
                              </p:par>
                              <p:par>
                                <p:cTn id="31" presetID="36" presetClass="emph" presetSubtype="0" fill="hold" grpId="1" nodeType="withEffect">
                                  <p:stCondLst>
                                    <p:cond delay="0"/>
                                  </p:stCondLst>
                                  <p:iterate type="lt">
                                    <p:tmPct val="30000"/>
                                  </p:iterate>
                                  <p:childTnLst>
                                    <p:animScale>
                                      <p:cBhvr>
                                        <p:cTn id="32" dur="50" autoRev="1" fill="hold">
                                          <p:stCondLst>
                                            <p:cond delay="0"/>
                                          </p:stCondLst>
                                        </p:cTn>
                                        <p:tgtEl>
                                          <p:spTgt spid="5"/>
                                        </p:tgtEl>
                                      </p:cBhvr>
                                      <p:to x="80000" y="100000"/>
                                    </p:animScale>
                                    <p:anim by="(#ppt_w*0.10)" calcmode="lin" valueType="num">
                                      <p:cBhvr>
                                        <p:cTn id="33" dur="50" autoRev="1" fill="hold">
                                          <p:stCondLst>
                                            <p:cond delay="0"/>
                                          </p:stCondLst>
                                        </p:cTn>
                                        <p:tgtEl>
                                          <p:spTgt spid="5"/>
                                        </p:tgtEl>
                                        <p:attrNameLst>
                                          <p:attrName>ppt_x</p:attrName>
                                        </p:attrNameLst>
                                      </p:cBhvr>
                                    </p:anim>
                                    <p:anim by="(-#ppt_w*0.10)" calcmode="lin" valueType="num">
                                      <p:cBhvr>
                                        <p:cTn id="34" dur="50" autoRev="1" fill="hold">
                                          <p:stCondLst>
                                            <p:cond delay="0"/>
                                          </p:stCondLst>
                                        </p:cTn>
                                        <p:tgtEl>
                                          <p:spTgt spid="5"/>
                                        </p:tgtEl>
                                        <p:attrNameLst>
                                          <p:attrName>ppt_y</p:attrName>
                                        </p:attrNameLst>
                                      </p:cBhvr>
                                    </p:anim>
                                    <p:animRot by="-480000">
                                      <p:cBhvr>
                                        <p:cTn id="35" dur="50" autoRev="1" fill="hold">
                                          <p:stCondLst>
                                            <p:cond delay="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bldLvl="0" animBg="1" autoUpdateAnimBg="0"/>
      <p:bldP spid="65" grpId="0" bldLvl="0" animBg="1" autoUpdateAnimBg="0"/>
      <p:bldP spid="66" grpId="0" bldLvl="0" autoUpdateAnimBg="0"/>
      <p:bldP spid="11" grpId="0"/>
      <p:bldP spid="11" grpId="1"/>
      <p:bldP spid="5" grpId="0"/>
      <p:bldP spid="5"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33"/>
          <p:cNvSpPr txBox="1"/>
          <p:nvPr/>
        </p:nvSpPr>
        <p:spPr>
          <a:xfrm>
            <a:off x="5083216" y="2130501"/>
            <a:ext cx="2680182" cy="210955"/>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zh-CN" altLang="en-US" sz="137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AU" sz="137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Text Placeholder 32"/>
          <p:cNvSpPr txBox="1"/>
          <p:nvPr/>
        </p:nvSpPr>
        <p:spPr>
          <a:xfrm>
            <a:off x="824230" y="1057275"/>
            <a:ext cx="1527810" cy="95123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700"/>
              </a:spcBef>
              <a:buNone/>
            </a:pPr>
            <a:r>
              <a:rPr lang="zh-CN" altLang="en-US" sz="2800" dirty="0">
                <a:solidFill>
                  <a:schemeClr val="tx1"/>
                </a:solidFill>
                <a:latin typeface="Arial" panose="020B0604020202020204" pitchFamily="34" charset="0"/>
                <a:ea typeface="微软雅黑" panose="020B0503020204020204" pitchFamily="34" charset="-122"/>
                <a:sym typeface="Arial" panose="020B0604020202020204" pitchFamily="34" charset="0"/>
              </a:rPr>
              <a:t>项目阶</a:t>
            </a:r>
          </a:p>
          <a:p>
            <a:pPr marL="0" indent="0">
              <a:lnSpc>
                <a:spcPct val="100000"/>
              </a:lnSpc>
              <a:spcBef>
                <a:spcPts val="700"/>
              </a:spcBef>
              <a:buNone/>
            </a:pPr>
            <a:r>
              <a:rPr lang="zh-CN" altLang="en-US" sz="2800" dirty="0">
                <a:solidFill>
                  <a:schemeClr val="tx1"/>
                </a:solidFill>
                <a:latin typeface="Arial" panose="020B0604020202020204" pitchFamily="34" charset="0"/>
                <a:ea typeface="微软雅黑" panose="020B0503020204020204" pitchFamily="34" charset="-122"/>
                <a:sym typeface="Arial" panose="020B0604020202020204" pitchFamily="34" charset="0"/>
              </a:rPr>
              <a:t>段划分</a:t>
            </a:r>
          </a:p>
        </p:txBody>
      </p:sp>
      <p:sp>
        <p:nvSpPr>
          <p:cNvPr id="36" name="TextBox 8"/>
          <p:cNvSpPr txBox="1"/>
          <p:nvPr/>
        </p:nvSpPr>
        <p:spPr>
          <a:xfrm>
            <a:off x="824230" y="743585"/>
            <a:ext cx="945515" cy="215265"/>
          </a:xfrm>
          <a:prstGeom prst="rect">
            <a:avLst/>
          </a:prstGeom>
          <a:noFill/>
        </p:spPr>
        <p:txBody>
          <a:bodyPr wrap="square" lIns="0" tIns="0" rIns="0" bIns="0" rtlCol="0" anchor="ctr">
            <a:spAutoFit/>
          </a:bodyPr>
          <a:lstStyle/>
          <a:p>
            <a:r>
              <a:rPr lang="en-US" altLang="zh-CN" sz="1400" dirty="0">
                <a:solidFill>
                  <a:schemeClr val="tx1"/>
                </a:solidFill>
                <a:latin typeface="Arial" panose="020B0604020202020204" pitchFamily="34" charset="0"/>
                <a:ea typeface="微软雅黑" panose="020B0503020204020204" pitchFamily="34" charset="-122"/>
                <a:sym typeface="Arial" panose="020B0604020202020204" pitchFamily="34" charset="0"/>
              </a:rPr>
              <a:t>PRD-G17</a:t>
            </a:r>
          </a:p>
        </p:txBody>
      </p:sp>
      <p:sp>
        <p:nvSpPr>
          <p:cNvPr id="35" name="TextBox 8"/>
          <p:cNvSpPr txBox="1"/>
          <p:nvPr/>
        </p:nvSpPr>
        <p:spPr>
          <a:xfrm>
            <a:off x="824035" y="233727"/>
            <a:ext cx="3949155" cy="492125"/>
          </a:xfrm>
          <a:prstGeom prst="rect">
            <a:avLst/>
          </a:prstGeom>
          <a:noFill/>
        </p:spPr>
        <p:txBody>
          <a:bodyPr wrap="square" lIns="0" tIns="0" rIns="0" bIns="0" rtlCol="0" anchor="ctr">
            <a:spAutoFit/>
          </a:bodyPr>
          <a:lstStyle/>
          <a:p>
            <a:r>
              <a:rPr lang="zh-CN" altLang="en-US" sz="3200" dirty="0">
                <a:solidFill>
                  <a:schemeClr val="tx1"/>
                </a:solidFill>
                <a:latin typeface="Arial" panose="020B0604020202020204" pitchFamily="34" charset="0"/>
                <a:ea typeface="微软雅黑" panose="020B0503020204020204" pitchFamily="34" charset="-122"/>
                <a:sym typeface="Arial" panose="020B0604020202020204" pitchFamily="34" charset="0"/>
              </a:rPr>
              <a:t>项目策划</a:t>
            </a:r>
          </a:p>
        </p:txBody>
      </p:sp>
      <p:graphicFrame>
        <p:nvGraphicFramePr>
          <p:cNvPr id="3" name="表格 2"/>
          <p:cNvGraphicFramePr/>
          <p:nvPr/>
        </p:nvGraphicFramePr>
        <p:xfrm>
          <a:off x="2728595" y="743585"/>
          <a:ext cx="9563100" cy="5639435"/>
        </p:xfrm>
        <a:graphic>
          <a:graphicData uri="http://schemas.openxmlformats.org/drawingml/2006/table">
            <a:tbl>
              <a:tblPr firstRow="1" bandRow="1">
                <a:tableStyleId>{5940675A-B579-460E-94D1-54222C63F5DA}</a:tableStyleId>
              </a:tblPr>
              <a:tblGrid>
                <a:gridCol w="701040"/>
                <a:gridCol w="1403350"/>
                <a:gridCol w="1623695"/>
                <a:gridCol w="3241675"/>
                <a:gridCol w="2593340"/>
              </a:tblGrid>
              <a:tr h="430530">
                <a:tc>
                  <a:txBody>
                    <a:bodyPr/>
                    <a:lstStyle/>
                    <a:p>
                      <a:pPr indent="0" algn="ctr">
                        <a:buNone/>
                      </a:pPr>
                      <a:r>
                        <a:rPr lang="zh-CN" altLang="en-US" sz="2400" b="1">
                          <a:latin typeface="宋体" panose="02010600030101010101" pitchFamily="2" charset="-122"/>
                          <a:ea typeface="宋体" panose="02010600030101010101" pitchFamily="2" charset="-122"/>
                          <a:cs typeface="宋体" panose="02010600030101010101" pitchFamily="2" charset="-122"/>
                        </a:rPr>
                        <a:t>序号</a:t>
                      </a:r>
                    </a:p>
                  </a:txBody>
                  <a:tcPr marL="-90805" marR="-67944"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lstStyle/>
                    <a:p>
                      <a:pPr indent="0" algn="ctr">
                        <a:buNone/>
                      </a:pPr>
                      <a:r>
                        <a:rPr lang="zh-CN" altLang="en-US" sz="2400" b="1">
                          <a:latin typeface="宋体" panose="02010600030101010101" pitchFamily="2" charset="-122"/>
                          <a:ea typeface="宋体" panose="02010600030101010101" pitchFamily="2" charset="-122"/>
                          <a:cs typeface="宋体" panose="02010600030101010101" pitchFamily="2" charset="-122"/>
                        </a:rPr>
                        <a:t>阶段</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lstStyle/>
                    <a:p>
                      <a:pPr indent="0" algn="ctr">
                        <a:buNone/>
                      </a:pPr>
                      <a:r>
                        <a:rPr lang="zh-CN" altLang="en-US" sz="2400" b="1">
                          <a:latin typeface="宋体" panose="02010600030101010101" pitchFamily="2" charset="-122"/>
                          <a:ea typeface="宋体" panose="02010600030101010101" pitchFamily="2" charset="-122"/>
                          <a:cs typeface="宋体" panose="02010600030101010101" pitchFamily="2" charset="-122"/>
                        </a:rPr>
                        <a:t>完成时间</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lstStyle/>
                    <a:p>
                      <a:pPr indent="0" algn="ctr">
                        <a:buNone/>
                      </a:pPr>
                      <a:r>
                        <a:rPr lang="zh-CN" altLang="en-US" sz="2400" b="1">
                          <a:latin typeface="宋体" panose="02010600030101010101" pitchFamily="2" charset="-122"/>
                          <a:ea typeface="宋体" panose="02010600030101010101" pitchFamily="2" charset="-122"/>
                          <a:cs typeface="宋体" panose="02010600030101010101" pitchFamily="2" charset="-122"/>
                        </a:rPr>
                        <a:t>主要工作内容</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lstStyle/>
                    <a:p>
                      <a:pPr indent="0" algn="ctr">
                        <a:buNone/>
                      </a:pPr>
                      <a:r>
                        <a:rPr lang="zh-CN" altLang="en-US" sz="2400" b="1">
                          <a:latin typeface="宋体" panose="02010600030101010101" pitchFamily="2" charset="-122"/>
                          <a:ea typeface="宋体" panose="02010600030101010101" pitchFamily="2" charset="-122"/>
                          <a:cs typeface="宋体" panose="02010600030101010101" pitchFamily="2" charset="-122"/>
                        </a:rPr>
                        <a:t>阶段结束标准</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r>
              <a:tr h="1286510">
                <a:tc>
                  <a:txBody>
                    <a:bodyPr/>
                    <a:lstStyle/>
                    <a:p>
                      <a:pPr indent="0" algn="ctr">
                        <a:buNone/>
                      </a:pPr>
                      <a:r>
                        <a:rPr lang="en-US" altLang="zh-CN" sz="2400" b="0">
                          <a:latin typeface="宋体" panose="02010600030101010101" pitchFamily="2" charset="-122"/>
                          <a:ea typeface="宋体" panose="02010600030101010101" pitchFamily="2" charset="-122"/>
                          <a:cs typeface="宋体" panose="02010600030101010101" pitchFamily="2" charset="-122"/>
                        </a:rPr>
                        <a:t>1</a:t>
                      </a:r>
                    </a:p>
                  </a:txBody>
                  <a:tcPr marL="26670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项目启动</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2400" b="0">
                          <a:latin typeface="宋体" panose="02010600030101010101" pitchFamily="2" charset="-122"/>
                          <a:ea typeface="宋体" panose="02010600030101010101" pitchFamily="2" charset="-122"/>
                          <a:cs typeface="宋体" panose="02010600030101010101" pitchFamily="2" charset="-122"/>
                        </a:rPr>
                        <a:t>2017-10-14</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项目任务书下达软件资源配置文档分析</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小组成员熟悉任务和软件资源，并通过小组会议确认。</a:t>
                      </a:r>
                    </a:p>
                  </a:txBody>
                  <a:tcPr marL="0" marR="0" marT="76200" marB="7620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63065">
                <a:tc>
                  <a:txBody>
                    <a:bodyPr/>
                    <a:lstStyle/>
                    <a:p>
                      <a:pPr indent="0" algn="ctr">
                        <a:buNone/>
                      </a:pPr>
                      <a:r>
                        <a:rPr lang="en-US" altLang="zh-CN" sz="2400" b="0">
                          <a:latin typeface="宋体" panose="02010600030101010101" pitchFamily="2" charset="-122"/>
                          <a:ea typeface="宋体" panose="02010600030101010101" pitchFamily="2" charset="-122"/>
                          <a:cs typeface="宋体" panose="02010600030101010101" pitchFamily="2" charset="-122"/>
                        </a:rPr>
                        <a:t>2</a:t>
                      </a:r>
                    </a:p>
                  </a:txBody>
                  <a:tcPr marL="26670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总体项目计划</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2400" b="0">
                          <a:latin typeface="宋体" panose="02010600030101010101" pitchFamily="2" charset="-122"/>
                          <a:ea typeface="宋体" panose="02010600030101010101" pitchFamily="2" charset="-122"/>
                          <a:cs typeface="宋体" panose="02010600030101010101" pitchFamily="2" charset="-122"/>
                        </a:rPr>
                        <a:t>2017-10-22</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制定</a:t>
                      </a:r>
                      <a:r>
                        <a:rPr lang="en-US" altLang="zh-CN" sz="2400" b="0">
                          <a:latin typeface="宋体" panose="02010600030101010101" pitchFamily="2" charset="-122"/>
                          <a:ea typeface="宋体" panose="02010600030101010101" pitchFamily="2" charset="-122"/>
                          <a:cs typeface="宋体" panose="02010600030101010101" pitchFamily="2" charset="-122"/>
                        </a:rPr>
                        <a:t>《</a:t>
                      </a:r>
                      <a:r>
                        <a:rPr lang="zh-CN" altLang="en-US" sz="2400" b="0">
                          <a:latin typeface="宋体" panose="02010600030101010101" pitchFamily="2" charset="-122"/>
                          <a:ea typeface="宋体" panose="02010600030101010101" pitchFamily="2" charset="-122"/>
                          <a:cs typeface="宋体" panose="02010600030101010101" pitchFamily="2" charset="-122"/>
                        </a:rPr>
                        <a:t>项目计划书</a:t>
                      </a:r>
                      <a:r>
                        <a:rPr lang="en-US" altLang="zh-CN" sz="2400" b="0">
                          <a:latin typeface="宋体" panose="02010600030101010101" pitchFamily="2" charset="-122"/>
                          <a:ea typeface="宋体" panose="02010600030101010101" pitchFamily="2" charset="-122"/>
                          <a:cs typeface="宋体" panose="02010600030101010101" pitchFamily="2" charset="-122"/>
                        </a:rPr>
                        <a:t>》</a:t>
                      </a:r>
                      <a:r>
                        <a:rPr lang="zh-CN" altLang="en-US" sz="2400" b="0">
                          <a:latin typeface="宋体" panose="02010600030101010101" pitchFamily="2" charset="-122"/>
                          <a:ea typeface="宋体" panose="02010600030101010101" pitchFamily="2" charset="-122"/>
                          <a:cs typeface="宋体" panose="02010600030101010101" pitchFamily="2" charset="-122"/>
                        </a:rPr>
                        <a:t>、</a:t>
                      </a:r>
                      <a:r>
                        <a:rPr lang="en-US" altLang="zh-CN" sz="2400" b="0">
                          <a:latin typeface="宋体" panose="02010600030101010101" pitchFamily="2" charset="-122"/>
                          <a:ea typeface="宋体" panose="02010600030101010101" pitchFamily="2" charset="-122"/>
                          <a:cs typeface="宋体" panose="02010600030101010101" pitchFamily="2" charset="-122"/>
                        </a:rPr>
                        <a:t>《</a:t>
                      </a:r>
                      <a:r>
                        <a:rPr lang="zh-CN" altLang="en-US" sz="2400" b="0">
                          <a:latin typeface="宋体" panose="02010600030101010101" pitchFamily="2" charset="-122"/>
                          <a:ea typeface="宋体" panose="02010600030101010101" pitchFamily="2" charset="-122"/>
                          <a:cs typeface="宋体" panose="02010600030101010101" pitchFamily="2" charset="-122"/>
                        </a:rPr>
                        <a:t>项目章程</a:t>
                      </a:r>
                      <a:r>
                        <a:rPr lang="en-US" altLang="zh-CN" sz="2400" b="0">
                          <a:latin typeface="宋体" panose="02010600030101010101" pitchFamily="2" charset="-122"/>
                          <a:ea typeface="宋体" panose="02010600030101010101" pitchFamily="2" charset="-122"/>
                          <a:cs typeface="宋体" panose="02010600030101010101" pitchFamily="2" charset="-122"/>
                        </a:rPr>
                        <a:t>》</a:t>
                      </a:r>
                      <a:r>
                        <a:rPr lang="zh-CN" altLang="en-US" sz="2400" b="0">
                          <a:latin typeface="宋体" panose="02010600030101010101" pitchFamily="2" charset="-122"/>
                          <a:ea typeface="宋体" panose="02010600030101010101" pitchFamily="2" charset="-122"/>
                          <a:cs typeface="宋体" panose="02010600030101010101" pitchFamily="2" charset="-122"/>
                        </a:rPr>
                        <a:t>和</a:t>
                      </a:r>
                      <a:r>
                        <a:rPr lang="en-US" altLang="zh-CN" sz="2400" b="0">
                          <a:latin typeface="宋体" panose="02010600030101010101" pitchFamily="2" charset="-122"/>
                          <a:ea typeface="宋体" panose="02010600030101010101" pitchFamily="2" charset="-122"/>
                          <a:cs typeface="宋体" panose="02010600030101010101" pitchFamily="2" charset="-122"/>
                        </a:rPr>
                        <a:t>《</a:t>
                      </a:r>
                      <a:r>
                        <a:rPr lang="zh-CN" altLang="en-US" sz="2400" b="0">
                          <a:latin typeface="宋体" panose="02010600030101010101" pitchFamily="2" charset="-122"/>
                          <a:ea typeface="宋体" panose="02010600030101010101" pitchFamily="2" charset="-122"/>
                          <a:cs typeface="宋体" panose="02010600030101010101" pitchFamily="2" charset="-122"/>
                        </a:rPr>
                        <a:t>项目可行性报告</a:t>
                      </a:r>
                      <a:r>
                        <a:rPr lang="en-US" altLang="zh-CN" sz="2400" b="0">
                          <a:latin typeface="宋体" panose="02010600030101010101" pitchFamily="2" charset="-122"/>
                          <a:ea typeface="宋体" panose="02010600030101010101" pitchFamily="2" charset="-122"/>
                          <a:cs typeface="宋体" panose="02010600030101010101" pitchFamily="2" charset="-122"/>
                        </a:rPr>
                        <a:t>》</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76200" marB="7620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项目总体计划及附属计划提交，</a:t>
                      </a:r>
                      <a:r>
                        <a:rPr lang="en-US" altLang="zh-CN" sz="2400" b="0">
                          <a:latin typeface="宋体" panose="02010600030101010101" pitchFamily="2" charset="-122"/>
                          <a:ea typeface="宋体" panose="02010600030101010101" pitchFamily="2" charset="-122"/>
                          <a:cs typeface="宋体" panose="02010600030101010101" pitchFamily="2" charset="-122"/>
                        </a:rPr>
                        <a:t>《</a:t>
                      </a:r>
                      <a:r>
                        <a:rPr lang="zh-CN" altLang="en-US" sz="2400" b="0">
                          <a:latin typeface="宋体" panose="02010600030101010101" pitchFamily="2" charset="-122"/>
                          <a:ea typeface="宋体" panose="02010600030101010101" pitchFamily="2" charset="-122"/>
                          <a:cs typeface="宋体" panose="02010600030101010101" pitchFamily="2" charset="-122"/>
                        </a:rPr>
                        <a:t>可行性报告</a:t>
                      </a:r>
                      <a:r>
                        <a:rPr lang="en-US" altLang="zh-CN" sz="2400" b="0">
                          <a:latin typeface="宋体" panose="02010600030101010101" pitchFamily="2" charset="-122"/>
                          <a:ea typeface="宋体" panose="02010600030101010101" pitchFamily="2" charset="-122"/>
                          <a:cs typeface="宋体" panose="02010600030101010101" pitchFamily="2" charset="-122"/>
                        </a:rPr>
                        <a:t>》</a:t>
                      </a:r>
                      <a:r>
                        <a:rPr lang="zh-CN" altLang="en-US" sz="2400" b="0">
                          <a:latin typeface="宋体" panose="02010600030101010101" pitchFamily="2" charset="-122"/>
                          <a:ea typeface="宋体" panose="02010600030101010101" pitchFamily="2" charset="-122"/>
                          <a:cs typeface="宋体" panose="02010600030101010101" pitchFamily="2" charset="-122"/>
                        </a:rPr>
                        <a:t>提交，并通过评审。</a:t>
                      </a:r>
                    </a:p>
                  </a:txBody>
                  <a:tcPr marL="0" marR="0" marT="76200" marB="7620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259330">
                <a:tc>
                  <a:txBody>
                    <a:bodyPr/>
                    <a:lstStyle/>
                    <a:p>
                      <a:pPr indent="0" algn="ctr">
                        <a:buNone/>
                      </a:pPr>
                      <a:r>
                        <a:rPr lang="en-US" altLang="zh-CN" sz="2400" b="0">
                          <a:latin typeface="宋体" panose="02010600030101010101" pitchFamily="2" charset="-122"/>
                          <a:ea typeface="宋体" panose="02010600030101010101" pitchFamily="2" charset="-122"/>
                          <a:cs typeface="宋体" panose="02010600030101010101" pitchFamily="2" charset="-122"/>
                        </a:rPr>
                        <a:t>3</a:t>
                      </a:r>
                    </a:p>
                  </a:txBody>
                  <a:tcPr marL="26670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需求分析</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2400" b="0">
                          <a:latin typeface="宋体" panose="02010600030101010101" pitchFamily="2" charset="-122"/>
                          <a:ea typeface="宋体" panose="02010600030101010101" pitchFamily="2" charset="-122"/>
                          <a:cs typeface="宋体" panose="02010600030101010101" pitchFamily="2" charset="-122"/>
                        </a:rPr>
                        <a:t>2017-12-17</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完成</a:t>
                      </a:r>
                      <a:r>
                        <a:rPr lang="en-US" altLang="zh-CN" sz="2400" b="0">
                          <a:latin typeface="宋体" panose="02010600030101010101" pitchFamily="2" charset="-122"/>
                          <a:ea typeface="宋体" panose="02010600030101010101" pitchFamily="2" charset="-122"/>
                          <a:cs typeface="宋体" panose="02010600030101010101" pitchFamily="2" charset="-122"/>
                        </a:rPr>
                        <a:t>《</a:t>
                      </a:r>
                      <a:r>
                        <a:rPr lang="zh-CN" altLang="en-US" sz="2400" b="0">
                          <a:latin typeface="宋体" panose="02010600030101010101" pitchFamily="2" charset="-122"/>
                          <a:ea typeface="宋体" panose="02010600030101010101" pitchFamily="2" charset="-122"/>
                          <a:cs typeface="宋体" panose="02010600030101010101" pitchFamily="2" charset="-122"/>
                        </a:rPr>
                        <a:t>需求开发计划</a:t>
                      </a:r>
                      <a:r>
                        <a:rPr lang="en-US" altLang="zh-CN" sz="2400" b="0">
                          <a:latin typeface="宋体" panose="02010600030101010101" pitchFamily="2" charset="-122"/>
                          <a:ea typeface="宋体" panose="02010600030101010101" pitchFamily="2" charset="-122"/>
                          <a:cs typeface="宋体" panose="02010600030101010101" pitchFamily="2" charset="-122"/>
                        </a:rPr>
                        <a:t>-</a:t>
                      </a:r>
                      <a:r>
                        <a:rPr lang="zh-CN" altLang="en-US" sz="2400" b="0">
                          <a:latin typeface="宋体" panose="02010600030101010101" pitchFamily="2" charset="-122"/>
                          <a:ea typeface="宋体" panose="02010600030101010101" pitchFamily="2" charset="-122"/>
                          <a:cs typeface="宋体" panose="02010600030101010101" pitchFamily="2" charset="-122"/>
                        </a:rPr>
                        <a:t>初步</a:t>
                      </a:r>
                      <a:r>
                        <a:rPr lang="en-US" altLang="zh-CN" sz="2400" b="0">
                          <a:latin typeface="宋体" panose="02010600030101010101" pitchFamily="2" charset="-122"/>
                          <a:ea typeface="宋体" panose="02010600030101010101" pitchFamily="2" charset="-122"/>
                          <a:cs typeface="宋体" panose="02010600030101010101" pitchFamily="2" charset="-122"/>
                        </a:rPr>
                        <a:t>》</a:t>
                      </a:r>
                      <a:r>
                        <a:rPr lang="zh-CN" altLang="en-US" sz="2400" b="0">
                          <a:latin typeface="宋体" panose="02010600030101010101" pitchFamily="2" charset="-122"/>
                          <a:ea typeface="宋体" panose="02010600030101010101" pitchFamily="2" charset="-122"/>
                          <a:cs typeface="宋体" panose="02010600030101010101" pitchFamily="2" charset="-122"/>
                        </a:rPr>
                        <a:t>完成项目</a:t>
                      </a:r>
                      <a:r>
                        <a:rPr lang="en-US" altLang="zh-CN" sz="2400" b="0">
                          <a:latin typeface="宋体" panose="02010600030101010101" pitchFamily="2" charset="-122"/>
                          <a:ea typeface="宋体" panose="02010600030101010101" pitchFamily="2" charset="-122"/>
                          <a:cs typeface="宋体" panose="02010600030101010101" pitchFamily="2" charset="-122"/>
                        </a:rPr>
                        <a:t>《</a:t>
                      </a:r>
                      <a:r>
                        <a:rPr lang="zh-CN" altLang="en-US" sz="2400" b="0">
                          <a:latin typeface="宋体" panose="02010600030101010101" pitchFamily="2" charset="-122"/>
                          <a:ea typeface="宋体" panose="02010600030101010101" pitchFamily="2" charset="-122"/>
                          <a:cs typeface="宋体" panose="02010600030101010101" pitchFamily="2" charset="-122"/>
                        </a:rPr>
                        <a:t>需求开发计划</a:t>
                      </a:r>
                      <a:r>
                        <a:rPr lang="en-US" altLang="zh-CN" sz="2400" b="0">
                          <a:latin typeface="宋体" panose="02010600030101010101" pitchFamily="2" charset="-122"/>
                          <a:ea typeface="宋体" panose="02010600030101010101" pitchFamily="2" charset="-122"/>
                          <a:cs typeface="宋体" panose="02010600030101010101" pitchFamily="2" charset="-122"/>
                        </a:rPr>
                        <a:t>》</a:t>
                      </a:r>
                      <a:r>
                        <a:rPr lang="zh-CN" altLang="en-US" sz="2400" b="0">
                          <a:latin typeface="宋体" panose="02010600030101010101" pitchFamily="2" charset="-122"/>
                          <a:ea typeface="宋体" panose="02010600030101010101" pitchFamily="2" charset="-122"/>
                          <a:cs typeface="宋体" panose="02010600030101010101" pitchFamily="2" charset="-122"/>
                        </a:rPr>
                        <a:t>制定</a:t>
                      </a:r>
                      <a:r>
                        <a:rPr lang="en-US" altLang="zh-CN" sz="2400" b="0">
                          <a:latin typeface="宋体" panose="02010600030101010101" pitchFamily="2" charset="-122"/>
                          <a:ea typeface="宋体" panose="02010600030101010101" pitchFamily="2" charset="-122"/>
                          <a:cs typeface="宋体" panose="02010600030101010101" pitchFamily="2" charset="-122"/>
                        </a:rPr>
                        <a:t>《</a:t>
                      </a:r>
                      <a:r>
                        <a:rPr lang="zh-CN" altLang="en-US" sz="2400" b="0">
                          <a:latin typeface="宋体" panose="02010600030101010101" pitchFamily="2" charset="-122"/>
                          <a:ea typeface="宋体" panose="02010600030101010101" pitchFamily="2" charset="-122"/>
                          <a:cs typeface="宋体" panose="02010600030101010101" pitchFamily="2" charset="-122"/>
                        </a:rPr>
                        <a:t>质量保证计划</a:t>
                      </a:r>
                      <a:r>
                        <a:rPr lang="en-US" altLang="zh-CN" sz="2400" b="0">
                          <a:latin typeface="宋体" panose="02010600030101010101" pitchFamily="2" charset="-122"/>
                          <a:ea typeface="宋体" panose="02010600030101010101" pitchFamily="2" charset="-122"/>
                          <a:cs typeface="宋体" panose="02010600030101010101" pitchFamily="2" charset="-122"/>
                        </a:rPr>
                        <a:t>》</a:t>
                      </a:r>
                      <a:r>
                        <a:rPr lang="zh-CN" altLang="en-US" sz="2400" b="0">
                          <a:latin typeface="宋体" panose="02010600030101010101" pitchFamily="2" charset="-122"/>
                          <a:ea typeface="宋体" panose="02010600030101010101" pitchFamily="2" charset="-122"/>
                          <a:cs typeface="宋体" panose="02010600030101010101" pitchFamily="2" charset="-122"/>
                        </a:rPr>
                        <a:t>完成</a:t>
                      </a:r>
                      <a:r>
                        <a:rPr lang="en-US" altLang="zh-CN" sz="2400" b="0">
                          <a:latin typeface="宋体" panose="02010600030101010101" pitchFamily="2" charset="-122"/>
                          <a:ea typeface="宋体" panose="02010600030101010101" pitchFamily="2" charset="-122"/>
                          <a:cs typeface="宋体" panose="02010600030101010101" pitchFamily="2" charset="-122"/>
                        </a:rPr>
                        <a:t>《</a:t>
                      </a:r>
                      <a:r>
                        <a:rPr lang="zh-CN" altLang="en-US" sz="2400" b="0">
                          <a:latin typeface="宋体" panose="02010600030101010101" pitchFamily="2" charset="-122"/>
                          <a:ea typeface="宋体" panose="02010600030101010101" pitchFamily="2" charset="-122"/>
                          <a:cs typeface="宋体" panose="02010600030101010101" pitchFamily="2" charset="-122"/>
                        </a:rPr>
                        <a:t>需求规格说明书</a:t>
                      </a:r>
                      <a:r>
                        <a:rPr lang="en-US" altLang="zh-CN" sz="2400" b="0">
                          <a:latin typeface="宋体" panose="02010600030101010101" pitchFamily="2" charset="-122"/>
                          <a:ea typeface="宋体" panose="02010600030101010101" pitchFamily="2" charset="-122"/>
                          <a:cs typeface="宋体" panose="02010600030101010101" pitchFamily="2" charset="-122"/>
                        </a:rPr>
                        <a:t>》</a:t>
                      </a:r>
                      <a:r>
                        <a:rPr lang="zh-CN" altLang="en-US" sz="2400" b="0">
                          <a:latin typeface="宋体" panose="02010600030101010101" pitchFamily="2" charset="-122"/>
                          <a:ea typeface="宋体" panose="02010600030101010101" pitchFamily="2" charset="-122"/>
                          <a:cs typeface="宋体" panose="02010600030101010101" pitchFamily="2" charset="-122"/>
                        </a:rPr>
                        <a:t>完成</a:t>
                      </a:r>
                      <a:r>
                        <a:rPr lang="en-US" altLang="zh-CN" sz="2400" b="0">
                          <a:latin typeface="宋体" panose="02010600030101010101" pitchFamily="2" charset="-122"/>
                          <a:ea typeface="宋体" panose="02010600030101010101" pitchFamily="2" charset="-122"/>
                          <a:cs typeface="宋体" panose="02010600030101010101" pitchFamily="2" charset="-122"/>
                        </a:rPr>
                        <a:t>《</a:t>
                      </a:r>
                      <a:r>
                        <a:rPr lang="zh-CN" altLang="en-US" sz="2400" b="0">
                          <a:latin typeface="宋体" panose="02010600030101010101" pitchFamily="2" charset="-122"/>
                          <a:ea typeface="宋体" panose="02010600030101010101" pitchFamily="2" charset="-122"/>
                          <a:cs typeface="宋体" panose="02010600030101010101" pitchFamily="2" charset="-122"/>
                        </a:rPr>
                        <a:t>需求变更控制文档</a:t>
                      </a:r>
                      <a:r>
                        <a:rPr lang="en-US" altLang="zh-CN" sz="2400" b="0">
                          <a:latin typeface="宋体" panose="02010600030101010101" pitchFamily="2" charset="-122"/>
                          <a:ea typeface="宋体" panose="02010600030101010101" pitchFamily="2" charset="-122"/>
                          <a:cs typeface="宋体" panose="02010600030101010101" pitchFamily="2" charset="-122"/>
                        </a:rPr>
                        <a:t>》</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需求文档通过评审，提交</a:t>
                      </a:r>
                      <a:r>
                        <a:rPr lang="en-US" altLang="zh-CN" sz="2400" b="0">
                          <a:latin typeface="宋体" panose="02010600030101010101" pitchFamily="2" charset="-122"/>
                          <a:ea typeface="宋体" panose="02010600030101010101" pitchFamily="2" charset="-122"/>
                          <a:cs typeface="宋体" panose="02010600030101010101" pitchFamily="2" charset="-122"/>
                        </a:rPr>
                        <a:t>《</a:t>
                      </a:r>
                      <a:r>
                        <a:rPr lang="zh-CN" altLang="en-US" sz="2400" b="0">
                          <a:latin typeface="宋体" panose="02010600030101010101" pitchFamily="2" charset="-122"/>
                          <a:ea typeface="宋体" panose="02010600030101010101" pitchFamily="2" charset="-122"/>
                          <a:cs typeface="宋体" panose="02010600030101010101" pitchFamily="2" charset="-122"/>
                        </a:rPr>
                        <a:t>需求变更控制文档</a:t>
                      </a:r>
                      <a:r>
                        <a:rPr lang="en-US" altLang="zh-CN" sz="2400" b="0">
                          <a:latin typeface="宋体" panose="02010600030101010101" pitchFamily="2" charset="-122"/>
                          <a:ea typeface="宋体" panose="02010600030101010101" pitchFamily="2" charset="-122"/>
                          <a:cs typeface="宋体" panose="02010600030101010101" pitchFamily="2" charset="-122"/>
                        </a:rPr>
                        <a:t>》</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76200" marB="7620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33"/>
          <p:cNvSpPr txBox="1"/>
          <p:nvPr/>
        </p:nvSpPr>
        <p:spPr>
          <a:xfrm>
            <a:off x="5083216" y="2130501"/>
            <a:ext cx="2680182" cy="210955"/>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zh-CN" altLang="en-US" sz="137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AU" sz="137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Text Placeholder 32"/>
          <p:cNvSpPr txBox="1"/>
          <p:nvPr/>
        </p:nvSpPr>
        <p:spPr>
          <a:xfrm>
            <a:off x="824230" y="1057275"/>
            <a:ext cx="1527810" cy="95123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700"/>
              </a:spcBef>
              <a:buNone/>
            </a:pPr>
            <a:r>
              <a:rPr lang="zh-CN" altLang="en-US" sz="2800" dirty="0">
                <a:solidFill>
                  <a:schemeClr val="tx1"/>
                </a:solidFill>
                <a:latin typeface="Arial" panose="020B0604020202020204" pitchFamily="34" charset="0"/>
                <a:ea typeface="微软雅黑" panose="020B0503020204020204" pitchFamily="34" charset="-122"/>
                <a:sym typeface="Arial" panose="020B0604020202020204" pitchFamily="34" charset="0"/>
              </a:rPr>
              <a:t>项目阶</a:t>
            </a:r>
          </a:p>
          <a:p>
            <a:pPr marL="0" indent="0">
              <a:lnSpc>
                <a:spcPct val="100000"/>
              </a:lnSpc>
              <a:spcBef>
                <a:spcPts val="700"/>
              </a:spcBef>
              <a:buNone/>
            </a:pPr>
            <a:r>
              <a:rPr lang="zh-CN" altLang="en-US" sz="2800" dirty="0">
                <a:solidFill>
                  <a:schemeClr val="tx1"/>
                </a:solidFill>
                <a:latin typeface="Arial" panose="020B0604020202020204" pitchFamily="34" charset="0"/>
                <a:ea typeface="微软雅黑" panose="020B0503020204020204" pitchFamily="34" charset="-122"/>
                <a:sym typeface="Arial" panose="020B0604020202020204" pitchFamily="34" charset="0"/>
              </a:rPr>
              <a:t>段划分</a:t>
            </a:r>
          </a:p>
        </p:txBody>
      </p:sp>
      <p:sp>
        <p:nvSpPr>
          <p:cNvPr id="36" name="TextBox 8"/>
          <p:cNvSpPr txBox="1"/>
          <p:nvPr/>
        </p:nvSpPr>
        <p:spPr>
          <a:xfrm>
            <a:off x="824230" y="743585"/>
            <a:ext cx="945515" cy="215265"/>
          </a:xfrm>
          <a:prstGeom prst="rect">
            <a:avLst/>
          </a:prstGeom>
          <a:noFill/>
        </p:spPr>
        <p:txBody>
          <a:bodyPr wrap="square" lIns="0" tIns="0" rIns="0" bIns="0" rtlCol="0" anchor="ctr">
            <a:spAutoFit/>
          </a:bodyPr>
          <a:lstStyle/>
          <a:p>
            <a:r>
              <a:rPr lang="en-US" altLang="zh-CN" sz="1400" dirty="0">
                <a:solidFill>
                  <a:schemeClr val="tx1"/>
                </a:solidFill>
                <a:latin typeface="Arial" panose="020B0604020202020204" pitchFamily="34" charset="0"/>
                <a:ea typeface="微软雅黑" panose="020B0503020204020204" pitchFamily="34" charset="-122"/>
                <a:sym typeface="Arial" panose="020B0604020202020204" pitchFamily="34" charset="0"/>
              </a:rPr>
              <a:t>PRD-G17</a:t>
            </a:r>
          </a:p>
        </p:txBody>
      </p:sp>
      <p:sp>
        <p:nvSpPr>
          <p:cNvPr id="35" name="TextBox 8"/>
          <p:cNvSpPr txBox="1"/>
          <p:nvPr/>
        </p:nvSpPr>
        <p:spPr>
          <a:xfrm>
            <a:off x="824035" y="233727"/>
            <a:ext cx="3949155" cy="492125"/>
          </a:xfrm>
          <a:prstGeom prst="rect">
            <a:avLst/>
          </a:prstGeom>
          <a:noFill/>
        </p:spPr>
        <p:txBody>
          <a:bodyPr wrap="square" lIns="0" tIns="0" rIns="0" bIns="0" rtlCol="0" anchor="ctr">
            <a:spAutoFit/>
          </a:bodyPr>
          <a:lstStyle/>
          <a:p>
            <a:r>
              <a:rPr lang="zh-CN" altLang="en-US" sz="3200" dirty="0">
                <a:solidFill>
                  <a:schemeClr val="tx1"/>
                </a:solidFill>
                <a:latin typeface="Arial" panose="020B0604020202020204" pitchFamily="34" charset="0"/>
                <a:ea typeface="微软雅黑" panose="020B0503020204020204" pitchFamily="34" charset="-122"/>
                <a:sym typeface="Arial" panose="020B0604020202020204" pitchFamily="34" charset="0"/>
              </a:rPr>
              <a:t>项目策划</a:t>
            </a:r>
          </a:p>
        </p:txBody>
      </p:sp>
      <p:graphicFrame>
        <p:nvGraphicFramePr>
          <p:cNvPr id="2" name="表格 1"/>
          <p:cNvGraphicFramePr/>
          <p:nvPr/>
        </p:nvGraphicFramePr>
        <p:xfrm>
          <a:off x="2592070" y="725805"/>
          <a:ext cx="9761855" cy="6309363"/>
        </p:xfrm>
        <a:graphic>
          <a:graphicData uri="http://schemas.openxmlformats.org/drawingml/2006/table">
            <a:tbl>
              <a:tblPr firstRow="1" bandRow="1">
                <a:tableStyleId>{5940675A-B579-460E-94D1-54222C63F5DA}</a:tableStyleId>
              </a:tblPr>
              <a:tblGrid>
                <a:gridCol w="716280"/>
                <a:gridCol w="1431925"/>
                <a:gridCol w="1657985"/>
                <a:gridCol w="3308350"/>
                <a:gridCol w="2647315"/>
              </a:tblGrid>
              <a:tr h="365760">
                <a:tc>
                  <a:txBody>
                    <a:bodyPr/>
                    <a:lstStyle/>
                    <a:p>
                      <a:pPr indent="0" algn="ctr">
                        <a:buNone/>
                      </a:pPr>
                      <a:r>
                        <a:rPr lang="zh-CN" altLang="en-US" sz="2400" b="1">
                          <a:latin typeface="宋体" panose="02010600030101010101" pitchFamily="2" charset="-122"/>
                          <a:ea typeface="宋体" panose="02010600030101010101" pitchFamily="2" charset="-122"/>
                          <a:cs typeface="宋体" panose="02010600030101010101" pitchFamily="2" charset="-122"/>
                        </a:rPr>
                        <a:t>序号</a:t>
                      </a:r>
                    </a:p>
                  </a:txBody>
                  <a:tcPr marL="-90805" marR="-67944"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lstStyle/>
                    <a:p>
                      <a:pPr indent="0" algn="ctr">
                        <a:buNone/>
                      </a:pPr>
                      <a:r>
                        <a:rPr lang="zh-CN" altLang="en-US" sz="2400" b="1">
                          <a:latin typeface="宋体" panose="02010600030101010101" pitchFamily="2" charset="-122"/>
                          <a:ea typeface="宋体" panose="02010600030101010101" pitchFamily="2" charset="-122"/>
                          <a:cs typeface="宋体" panose="02010600030101010101" pitchFamily="2" charset="-122"/>
                        </a:rPr>
                        <a:t>阶段</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lstStyle/>
                    <a:p>
                      <a:pPr indent="0" algn="ctr">
                        <a:buNone/>
                      </a:pPr>
                      <a:r>
                        <a:rPr lang="zh-CN" altLang="en-US" sz="2400" b="1">
                          <a:latin typeface="宋体" panose="02010600030101010101" pitchFamily="2" charset="-122"/>
                          <a:ea typeface="宋体" panose="02010600030101010101" pitchFamily="2" charset="-122"/>
                          <a:cs typeface="宋体" panose="02010600030101010101" pitchFamily="2" charset="-122"/>
                        </a:rPr>
                        <a:t>完成时间</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lstStyle/>
                    <a:p>
                      <a:pPr indent="0" algn="ctr">
                        <a:buNone/>
                      </a:pPr>
                      <a:r>
                        <a:rPr lang="zh-CN" altLang="en-US" sz="2400" b="1">
                          <a:latin typeface="宋体" panose="02010600030101010101" pitchFamily="2" charset="-122"/>
                          <a:ea typeface="宋体" panose="02010600030101010101" pitchFamily="2" charset="-122"/>
                          <a:cs typeface="宋体" panose="02010600030101010101" pitchFamily="2" charset="-122"/>
                        </a:rPr>
                        <a:t>主要工作内容</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lstStyle/>
                    <a:p>
                      <a:pPr indent="0" algn="ctr">
                        <a:buNone/>
                      </a:pPr>
                      <a:r>
                        <a:rPr lang="zh-CN" altLang="en-US" sz="2400" b="1">
                          <a:latin typeface="宋体" panose="02010600030101010101" pitchFamily="2" charset="-122"/>
                          <a:ea typeface="宋体" panose="02010600030101010101" pitchFamily="2" charset="-122"/>
                          <a:cs typeface="宋体" panose="02010600030101010101" pitchFamily="2" charset="-122"/>
                        </a:rPr>
                        <a:t>阶段结束标准</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r>
              <a:tr h="1463040">
                <a:tc>
                  <a:txBody>
                    <a:bodyPr/>
                    <a:lstStyle/>
                    <a:p>
                      <a:pPr indent="0" algn="ctr">
                        <a:buNone/>
                      </a:pPr>
                      <a:r>
                        <a:rPr lang="en-US" altLang="zh-CN" sz="2400" b="0">
                          <a:latin typeface="宋体" panose="02010600030101010101" pitchFamily="2" charset="-122"/>
                          <a:ea typeface="宋体" panose="02010600030101010101" pitchFamily="2" charset="-122"/>
                          <a:cs typeface="宋体" panose="02010600030101010101" pitchFamily="2" charset="-122"/>
                        </a:rPr>
                        <a:t>4</a:t>
                      </a:r>
                    </a:p>
                  </a:txBody>
                  <a:tcPr marL="26670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设计计划</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2400" b="0">
                          <a:latin typeface="宋体" panose="02010600030101010101" pitchFamily="2" charset="-122"/>
                          <a:ea typeface="宋体" panose="02010600030101010101" pitchFamily="2" charset="-122"/>
                          <a:cs typeface="宋体" panose="02010600030101010101" pitchFamily="2" charset="-122"/>
                        </a:rPr>
                        <a:t>2017-1-7</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制定系统设计及实现计划完成</a:t>
                      </a:r>
                      <a:r>
                        <a:rPr lang="en-US" altLang="zh-CN" sz="2400" b="0">
                          <a:latin typeface="宋体" panose="02010600030101010101" pitchFamily="2" charset="-122"/>
                          <a:ea typeface="宋体" panose="02010600030101010101" pitchFamily="2" charset="-122"/>
                          <a:cs typeface="宋体" panose="02010600030101010101" pitchFamily="2" charset="-122"/>
                        </a:rPr>
                        <a:t>《</a:t>
                      </a:r>
                      <a:r>
                        <a:rPr lang="zh-CN" altLang="en-US" sz="2400" b="0">
                          <a:latin typeface="宋体" panose="02010600030101010101" pitchFamily="2" charset="-122"/>
                          <a:ea typeface="宋体" panose="02010600030101010101" pitchFamily="2" charset="-122"/>
                          <a:cs typeface="宋体" panose="02010600030101010101" pitchFamily="2" charset="-122"/>
                        </a:rPr>
                        <a:t>系统设计计划</a:t>
                      </a:r>
                      <a:r>
                        <a:rPr lang="en-US" altLang="zh-CN" sz="2400" b="0">
                          <a:latin typeface="宋体" panose="02010600030101010101" pitchFamily="2" charset="-122"/>
                          <a:ea typeface="宋体" panose="02010600030101010101" pitchFamily="2" charset="-122"/>
                          <a:cs typeface="宋体" panose="02010600030101010101" pitchFamily="2" charset="-122"/>
                        </a:rPr>
                        <a:t>》</a:t>
                      </a:r>
                      <a:r>
                        <a:rPr lang="zh-CN" altLang="en-US" sz="2400" b="0">
                          <a:latin typeface="宋体" panose="02010600030101010101" pitchFamily="2" charset="-122"/>
                          <a:ea typeface="宋体" panose="02010600030101010101" pitchFamily="2" charset="-122"/>
                          <a:cs typeface="宋体" panose="02010600030101010101" pitchFamily="2" charset="-122"/>
                        </a:rPr>
                        <a:t>完成</a:t>
                      </a:r>
                      <a:r>
                        <a:rPr lang="en-US" altLang="zh-CN" sz="2400" b="0">
                          <a:latin typeface="宋体" panose="02010600030101010101" pitchFamily="2" charset="-122"/>
                          <a:ea typeface="宋体" panose="02010600030101010101" pitchFamily="2" charset="-122"/>
                          <a:cs typeface="宋体" panose="02010600030101010101" pitchFamily="2" charset="-122"/>
                        </a:rPr>
                        <a:t>《</a:t>
                      </a:r>
                      <a:r>
                        <a:rPr lang="zh-CN" altLang="en-US" sz="2400" b="0">
                          <a:latin typeface="宋体" panose="02010600030101010101" pitchFamily="2" charset="-122"/>
                          <a:ea typeface="宋体" panose="02010600030101010101" pitchFamily="2" charset="-122"/>
                          <a:cs typeface="宋体" panose="02010600030101010101" pitchFamily="2" charset="-122"/>
                        </a:rPr>
                        <a:t>软件概要设计说明</a:t>
                      </a:r>
                      <a:r>
                        <a:rPr lang="en-US" altLang="zh-CN" sz="2400" b="0">
                          <a:latin typeface="宋体" panose="02010600030101010101" pitchFamily="2" charset="-122"/>
                          <a:ea typeface="宋体" panose="02010600030101010101" pitchFamily="2" charset="-122"/>
                          <a:cs typeface="宋体" panose="02010600030101010101" pitchFamily="2" charset="-122"/>
                        </a:rPr>
                        <a:t>》</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提交</a:t>
                      </a:r>
                      <a:r>
                        <a:rPr lang="en-US" altLang="zh-CN" sz="2400" b="0">
                          <a:latin typeface="宋体" panose="02010600030101010101" pitchFamily="2" charset="-122"/>
                          <a:ea typeface="宋体" panose="02010600030101010101" pitchFamily="2" charset="-122"/>
                          <a:cs typeface="宋体" panose="02010600030101010101" pitchFamily="2" charset="-122"/>
                        </a:rPr>
                        <a:t>《</a:t>
                      </a:r>
                      <a:r>
                        <a:rPr lang="zh-CN" altLang="en-US" sz="2400" b="0">
                          <a:latin typeface="宋体" panose="02010600030101010101" pitchFamily="2" charset="-122"/>
                          <a:ea typeface="宋体" panose="02010600030101010101" pitchFamily="2" charset="-122"/>
                          <a:cs typeface="宋体" panose="02010600030101010101" pitchFamily="2" charset="-122"/>
                        </a:rPr>
                        <a:t>软件概要设计说明书</a:t>
                      </a:r>
                      <a:r>
                        <a:rPr lang="en-US" altLang="zh-CN" sz="2400" b="0">
                          <a:latin typeface="宋体" panose="02010600030101010101" pitchFamily="2" charset="-122"/>
                          <a:ea typeface="宋体" panose="02010600030101010101" pitchFamily="2" charset="-122"/>
                          <a:cs typeface="宋体" panose="02010600030101010101" pitchFamily="2" charset="-122"/>
                        </a:rPr>
                        <a:t>》</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76200" marB="7620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097280">
                <a:tc>
                  <a:txBody>
                    <a:bodyPr/>
                    <a:lstStyle/>
                    <a:p>
                      <a:pPr indent="0" algn="ctr">
                        <a:buNone/>
                      </a:pPr>
                      <a:r>
                        <a:rPr lang="en-US" altLang="zh-CN" sz="2400" b="0">
                          <a:latin typeface="宋体" panose="02010600030101010101" pitchFamily="2" charset="-122"/>
                          <a:ea typeface="宋体" panose="02010600030101010101" pitchFamily="2" charset="-122"/>
                          <a:cs typeface="宋体" panose="02010600030101010101" pitchFamily="2" charset="-122"/>
                        </a:rPr>
                        <a:t>5</a:t>
                      </a:r>
                    </a:p>
                  </a:txBody>
                  <a:tcPr marL="26670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编码计划（未必实现）</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2400" b="0">
                          <a:latin typeface="宋体" panose="02010600030101010101" pitchFamily="2" charset="-122"/>
                          <a:ea typeface="宋体" panose="02010600030101010101" pitchFamily="2" charset="-122"/>
                          <a:cs typeface="宋体" panose="02010600030101010101" pitchFamily="2" charset="-122"/>
                        </a:rPr>
                        <a:t>2017-1-7</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完成计划制定</a:t>
                      </a:r>
                    </a:p>
                  </a:txBody>
                  <a:tcPr marL="0" marR="0" marT="76200" marB="7620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提交</a:t>
                      </a:r>
                      <a:r>
                        <a:rPr lang="en-US" altLang="zh-CN" sz="2400" b="0">
                          <a:latin typeface="宋体" panose="02010600030101010101" pitchFamily="2" charset="-122"/>
                          <a:ea typeface="宋体" panose="02010600030101010101" pitchFamily="2" charset="-122"/>
                          <a:cs typeface="宋体" panose="02010600030101010101" pitchFamily="2" charset="-122"/>
                        </a:rPr>
                        <a:t>《</a:t>
                      </a:r>
                      <a:r>
                        <a:rPr lang="zh-CN" altLang="en-US" sz="2400" b="0">
                          <a:latin typeface="宋体" panose="02010600030101010101" pitchFamily="2" charset="-122"/>
                          <a:ea typeface="宋体" panose="02010600030101010101" pitchFamily="2" charset="-122"/>
                          <a:cs typeface="宋体" panose="02010600030101010101" pitchFamily="2" charset="-122"/>
                        </a:rPr>
                        <a:t>软件概要设计说明书</a:t>
                      </a:r>
                      <a:r>
                        <a:rPr lang="en-US" altLang="zh-CN" sz="2400" b="0">
                          <a:latin typeface="宋体" panose="02010600030101010101" pitchFamily="2" charset="-122"/>
                          <a:ea typeface="宋体" panose="02010600030101010101" pitchFamily="2" charset="-122"/>
                          <a:cs typeface="宋体" panose="02010600030101010101" pitchFamily="2" charset="-122"/>
                        </a:rPr>
                        <a:t>》</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76200" marB="7620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15440">
                <a:tc>
                  <a:txBody>
                    <a:bodyPr/>
                    <a:lstStyle/>
                    <a:p>
                      <a:pPr indent="0" algn="ctr">
                        <a:buNone/>
                      </a:pPr>
                      <a:r>
                        <a:rPr lang="en-US" altLang="zh-CN" sz="2400" b="0">
                          <a:latin typeface="宋体" panose="02010600030101010101" pitchFamily="2" charset="-122"/>
                          <a:ea typeface="宋体" panose="02010600030101010101" pitchFamily="2" charset="-122"/>
                          <a:cs typeface="宋体" panose="02010600030101010101" pitchFamily="2" charset="-122"/>
                        </a:rPr>
                        <a:t>6</a:t>
                      </a:r>
                    </a:p>
                  </a:txBody>
                  <a:tcPr marL="26670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测试计划</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2400" b="0">
                          <a:latin typeface="宋体" panose="02010600030101010101" pitchFamily="2" charset="-122"/>
                          <a:ea typeface="宋体" panose="02010600030101010101" pitchFamily="2" charset="-122"/>
                          <a:cs typeface="宋体" panose="02010600030101010101" pitchFamily="2" charset="-122"/>
                        </a:rPr>
                        <a:t>2017-12-16</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制定测试计划、安装部署计划、培训计划、系统维护计划，并编制相应文档及说明书。</a:t>
                      </a:r>
                    </a:p>
                  </a:txBody>
                  <a:tcPr marL="0" marR="0" marT="76200" marB="7620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完成计划制定</a:t>
                      </a:r>
                    </a:p>
                  </a:txBody>
                  <a:tcPr marL="0" marR="0" marT="76200" marB="7620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83920">
                <a:tc>
                  <a:txBody>
                    <a:bodyPr/>
                    <a:lstStyle/>
                    <a:p>
                      <a:pPr indent="0" algn="ctr">
                        <a:buNone/>
                      </a:pPr>
                      <a:r>
                        <a:rPr lang="en-US" altLang="zh-CN" sz="2400" b="0">
                          <a:latin typeface="宋体" panose="02010600030101010101" pitchFamily="2" charset="-122"/>
                          <a:ea typeface="宋体" panose="02010600030101010101" pitchFamily="2" charset="-122"/>
                          <a:cs typeface="宋体" panose="02010600030101010101" pitchFamily="2" charset="-122"/>
                        </a:rPr>
                        <a:t>7</a:t>
                      </a:r>
                    </a:p>
                  </a:txBody>
                  <a:tcPr marL="26670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验收交付</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2400" b="0">
                          <a:latin typeface="宋体" panose="02010600030101010101" pitchFamily="2" charset="-122"/>
                          <a:ea typeface="宋体" panose="02010600030101010101" pitchFamily="2" charset="-122"/>
                          <a:cs typeface="宋体" panose="02010600030101010101" pitchFamily="2" charset="-122"/>
                        </a:rPr>
                        <a:t>2017-1-10</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制定</a:t>
                      </a:r>
                      <a:r>
                        <a:rPr lang="en-US" altLang="zh-CN" sz="2400" b="0">
                          <a:latin typeface="宋体" panose="02010600030101010101" pitchFamily="2" charset="-122"/>
                          <a:ea typeface="宋体" panose="02010600030101010101" pitchFamily="2" charset="-122"/>
                          <a:cs typeface="宋体" panose="02010600030101010101" pitchFamily="2" charset="-122"/>
                        </a:rPr>
                        <a:t>《</a:t>
                      </a:r>
                      <a:r>
                        <a:rPr lang="zh-CN" altLang="en-US" sz="2400" b="0">
                          <a:latin typeface="宋体" panose="02010600030101010101" pitchFamily="2" charset="-122"/>
                          <a:ea typeface="宋体" panose="02010600030101010101" pitchFamily="2" charset="-122"/>
                          <a:cs typeface="宋体" panose="02010600030101010101" pitchFamily="2" charset="-122"/>
                        </a:rPr>
                        <a:t>项目总结报告</a:t>
                      </a:r>
                      <a:r>
                        <a:rPr lang="en-US" altLang="zh-CN" sz="2400" b="0">
                          <a:latin typeface="宋体" panose="02010600030101010101" pitchFamily="2" charset="-122"/>
                          <a:ea typeface="宋体" panose="02010600030101010101" pitchFamily="2" charset="-122"/>
                          <a:cs typeface="宋体" panose="02010600030101010101" pitchFamily="2" charset="-122"/>
                        </a:rPr>
                        <a:t>》</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76200" marB="7620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提交</a:t>
                      </a:r>
                      <a:r>
                        <a:rPr lang="en-US" altLang="zh-CN" sz="2400" b="0">
                          <a:latin typeface="宋体" panose="02010600030101010101" pitchFamily="2" charset="-122"/>
                          <a:ea typeface="宋体" panose="02010600030101010101" pitchFamily="2" charset="-122"/>
                          <a:cs typeface="宋体" panose="02010600030101010101" pitchFamily="2" charset="-122"/>
                        </a:rPr>
                        <a:t>《</a:t>
                      </a:r>
                      <a:r>
                        <a:rPr lang="zh-CN" altLang="en-US" sz="2400" b="0">
                          <a:latin typeface="宋体" panose="02010600030101010101" pitchFamily="2" charset="-122"/>
                          <a:ea typeface="宋体" panose="02010600030101010101" pitchFamily="2" charset="-122"/>
                          <a:cs typeface="宋体" panose="02010600030101010101" pitchFamily="2" charset="-122"/>
                        </a:rPr>
                        <a:t>项目总结报告</a:t>
                      </a:r>
                      <a:r>
                        <a:rPr lang="en-US" altLang="zh-CN" sz="2400" b="0">
                          <a:latin typeface="宋体" panose="02010600030101010101" pitchFamily="2" charset="-122"/>
                          <a:ea typeface="宋体" panose="02010600030101010101" pitchFamily="2" charset="-122"/>
                          <a:cs typeface="宋体" panose="02010600030101010101" pitchFamily="2" charset="-122"/>
                        </a:rPr>
                        <a:t>》</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76200" marB="7620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83920">
                <a:tc>
                  <a:txBody>
                    <a:bodyPr/>
                    <a:lstStyle/>
                    <a:p>
                      <a:pPr indent="0" algn="ctr">
                        <a:buNone/>
                      </a:pPr>
                      <a:r>
                        <a:rPr lang="en-US" altLang="zh-CN" sz="2400" b="0">
                          <a:latin typeface="宋体" panose="02010600030101010101" pitchFamily="2" charset="-122"/>
                          <a:ea typeface="宋体" panose="02010600030101010101" pitchFamily="2" charset="-122"/>
                          <a:cs typeface="宋体" panose="02010600030101010101" pitchFamily="2" charset="-122"/>
                        </a:rPr>
                        <a:t>8</a:t>
                      </a:r>
                    </a:p>
                  </a:txBody>
                  <a:tcPr marL="26670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结项</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2400" b="0">
                          <a:latin typeface="宋体" panose="02010600030101010101" pitchFamily="2" charset="-122"/>
                          <a:ea typeface="宋体" panose="02010600030101010101" pitchFamily="2" charset="-122"/>
                          <a:cs typeface="宋体" panose="02010600030101010101" pitchFamily="2" charset="-122"/>
                        </a:rPr>
                        <a:t>2017-1-11</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制作项目答辩</a:t>
                      </a:r>
                      <a:r>
                        <a:rPr lang="en-US" altLang="zh-CN" sz="2400" b="0">
                          <a:latin typeface="宋体" panose="02010600030101010101" pitchFamily="2" charset="-122"/>
                          <a:ea typeface="宋体" panose="02010600030101010101" pitchFamily="2" charset="-122"/>
                          <a:cs typeface="宋体" panose="02010600030101010101" pitchFamily="2" charset="-122"/>
                        </a:rPr>
                        <a:t>ppt</a:t>
                      </a:r>
                      <a:r>
                        <a:rPr lang="zh-CN" altLang="en-US" sz="2400" b="0">
                          <a:latin typeface="宋体" panose="02010600030101010101" pitchFamily="2" charset="-122"/>
                          <a:ea typeface="宋体" panose="02010600030101010101" pitchFamily="2" charset="-122"/>
                          <a:cs typeface="宋体" panose="02010600030101010101" pitchFamily="2" charset="-122"/>
                        </a:rPr>
                        <a:t>，并通过项目答辩。</a:t>
                      </a:r>
                    </a:p>
                  </a:txBody>
                  <a:tcPr marL="0" marR="0" marT="76200" marB="7620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通过项目答辩</a:t>
                      </a:r>
                    </a:p>
                  </a:txBody>
                  <a:tcPr marL="0" marR="0" marT="76200" marB="7620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33"/>
          <p:cNvSpPr txBox="1"/>
          <p:nvPr/>
        </p:nvSpPr>
        <p:spPr>
          <a:xfrm>
            <a:off x="5083216" y="2130501"/>
            <a:ext cx="2680182" cy="210955"/>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zh-CN" altLang="en-US" sz="137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AU" sz="137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Text Placeholder 32"/>
          <p:cNvSpPr txBox="1"/>
          <p:nvPr/>
        </p:nvSpPr>
        <p:spPr>
          <a:xfrm>
            <a:off x="824230" y="1057275"/>
            <a:ext cx="1527810" cy="95123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700"/>
              </a:spcBef>
              <a:buNone/>
            </a:pPr>
            <a:r>
              <a:rPr lang="zh-CN" altLang="en-US" sz="2800" dirty="0">
                <a:solidFill>
                  <a:schemeClr val="tx1"/>
                </a:solidFill>
                <a:latin typeface="Arial" panose="020B0604020202020204" pitchFamily="34" charset="0"/>
                <a:ea typeface="微软雅黑" panose="020B0503020204020204" pitchFamily="34" charset="-122"/>
                <a:sym typeface="Arial" panose="020B0604020202020204" pitchFamily="34" charset="0"/>
              </a:rPr>
              <a:t>风险管</a:t>
            </a:r>
          </a:p>
          <a:p>
            <a:pPr marL="0" indent="0">
              <a:lnSpc>
                <a:spcPct val="100000"/>
              </a:lnSpc>
              <a:spcBef>
                <a:spcPts val="700"/>
              </a:spcBef>
              <a:buNone/>
            </a:pPr>
            <a:r>
              <a:rPr lang="zh-CN" altLang="en-US" sz="2800" dirty="0">
                <a:solidFill>
                  <a:schemeClr val="tx1"/>
                </a:solidFill>
                <a:latin typeface="Arial" panose="020B0604020202020204" pitchFamily="34" charset="0"/>
                <a:ea typeface="微软雅黑" panose="020B0503020204020204" pitchFamily="34" charset="-122"/>
                <a:sym typeface="Arial" panose="020B0604020202020204" pitchFamily="34" charset="0"/>
              </a:rPr>
              <a:t>理计划</a:t>
            </a:r>
          </a:p>
        </p:txBody>
      </p:sp>
      <p:sp>
        <p:nvSpPr>
          <p:cNvPr id="36" name="TextBox 8"/>
          <p:cNvSpPr txBox="1"/>
          <p:nvPr/>
        </p:nvSpPr>
        <p:spPr>
          <a:xfrm>
            <a:off x="824230" y="743585"/>
            <a:ext cx="945515" cy="215265"/>
          </a:xfrm>
          <a:prstGeom prst="rect">
            <a:avLst/>
          </a:prstGeom>
          <a:noFill/>
        </p:spPr>
        <p:txBody>
          <a:bodyPr wrap="square" lIns="0" tIns="0" rIns="0" bIns="0" rtlCol="0" anchor="ctr">
            <a:spAutoFit/>
          </a:bodyPr>
          <a:lstStyle/>
          <a:p>
            <a:r>
              <a:rPr lang="en-US" altLang="zh-CN" sz="1400" dirty="0">
                <a:latin typeface="Arial" panose="020B0604020202020204" pitchFamily="34" charset="0"/>
                <a:ea typeface="微软雅黑" panose="020B0503020204020204" pitchFamily="34" charset="-122"/>
                <a:sym typeface="Arial" panose="020B0604020202020204" pitchFamily="34" charset="0"/>
              </a:rPr>
              <a:t>PRD-G17</a:t>
            </a:r>
          </a:p>
        </p:txBody>
      </p:sp>
      <p:sp>
        <p:nvSpPr>
          <p:cNvPr id="35" name="TextBox 8"/>
          <p:cNvSpPr txBox="1"/>
          <p:nvPr/>
        </p:nvSpPr>
        <p:spPr>
          <a:xfrm>
            <a:off x="824035" y="233727"/>
            <a:ext cx="3949155" cy="492125"/>
          </a:xfrm>
          <a:prstGeom prst="rect">
            <a:avLst/>
          </a:prstGeom>
          <a:noFill/>
        </p:spPr>
        <p:txBody>
          <a:bodyPr wrap="square" lIns="0" tIns="0" rIns="0" bIns="0" rtlCol="0" anchor="ctr">
            <a:spAutoFit/>
          </a:bodyPr>
          <a:lstStyle/>
          <a:p>
            <a:r>
              <a:rPr lang="zh-CN" altLang="en-US" sz="3200" dirty="0">
                <a:latin typeface="Arial" panose="020B0604020202020204" pitchFamily="34" charset="0"/>
                <a:ea typeface="微软雅黑" panose="020B0503020204020204" pitchFamily="34" charset="-122"/>
                <a:sym typeface="Arial" panose="020B0604020202020204" pitchFamily="34" charset="0"/>
              </a:rPr>
              <a:t>项目策划</a:t>
            </a:r>
          </a:p>
        </p:txBody>
      </p:sp>
      <p:graphicFrame>
        <p:nvGraphicFramePr>
          <p:cNvPr id="2" name="表格 -1"/>
          <p:cNvGraphicFramePr/>
          <p:nvPr/>
        </p:nvGraphicFramePr>
        <p:xfrm>
          <a:off x="2600960" y="743585"/>
          <a:ext cx="9810115" cy="5831841"/>
        </p:xfrm>
        <a:graphic>
          <a:graphicData uri="http://schemas.openxmlformats.org/drawingml/2006/table">
            <a:tbl>
              <a:tblPr firstRow="1" bandRow="1">
                <a:tableStyleId>{5940675A-B579-460E-94D1-54222C63F5DA}</a:tableStyleId>
              </a:tblPr>
              <a:tblGrid>
                <a:gridCol w="719455"/>
                <a:gridCol w="1772920"/>
                <a:gridCol w="1995170"/>
                <a:gridCol w="5322570"/>
              </a:tblGrid>
              <a:tr h="670560">
                <a:tc>
                  <a:txBody>
                    <a:bodyPr/>
                    <a:lstStyle/>
                    <a:p>
                      <a:pPr indent="0" algn="ctr">
                        <a:buNone/>
                      </a:pPr>
                      <a:r>
                        <a:rPr lang="zh-CN" altLang="en-US" sz="2400" b="1">
                          <a:latin typeface="宋体" panose="02010600030101010101" pitchFamily="2" charset="-122"/>
                          <a:ea typeface="宋体" panose="02010600030101010101" pitchFamily="2" charset="-122"/>
                          <a:cs typeface="宋体" panose="02010600030101010101" pitchFamily="2" charset="-122"/>
                        </a:rPr>
                        <a:t>序号</a:t>
                      </a:r>
                    </a:p>
                  </a:txBody>
                  <a:tcPr marL="-90805" marR="-67944"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lstStyle/>
                    <a:p>
                      <a:pPr indent="0" algn="ctr">
                        <a:buNone/>
                      </a:pPr>
                      <a:r>
                        <a:rPr lang="zh-CN" altLang="en-US" sz="2400" b="1">
                          <a:latin typeface="宋体" panose="02010600030101010101" pitchFamily="2" charset="-122"/>
                          <a:ea typeface="宋体" panose="02010600030101010101" pitchFamily="2" charset="-122"/>
                          <a:cs typeface="宋体" panose="02010600030101010101" pitchFamily="2" charset="-122"/>
                        </a:rPr>
                        <a:t>活动</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lstStyle/>
                    <a:p>
                      <a:pPr indent="0" algn="ctr">
                        <a:buNone/>
                      </a:pPr>
                      <a:r>
                        <a:rPr lang="zh-CN" altLang="en-US" sz="2400" b="1">
                          <a:latin typeface="宋体" panose="02010600030101010101" pitchFamily="2" charset="-122"/>
                          <a:ea typeface="宋体" panose="02010600030101010101" pitchFamily="2" charset="-122"/>
                          <a:cs typeface="宋体" panose="02010600030101010101" pitchFamily="2" charset="-122"/>
                        </a:rPr>
                        <a:t>时机</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lstStyle/>
                    <a:p>
                      <a:pPr indent="0" algn="ctr">
                        <a:buNone/>
                      </a:pPr>
                      <a:r>
                        <a:rPr lang="zh-CN" altLang="en-US" sz="2400" b="1">
                          <a:latin typeface="宋体" panose="02010600030101010101" pitchFamily="2" charset="-122"/>
                          <a:ea typeface="宋体" panose="02010600030101010101" pitchFamily="2" charset="-122"/>
                          <a:cs typeface="宋体" panose="02010600030101010101" pitchFamily="2" charset="-122"/>
                        </a:rPr>
                        <a:t>活动描述</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r>
              <a:tr h="1524000">
                <a:tc>
                  <a:txBody>
                    <a:bodyPr/>
                    <a:lstStyle/>
                    <a:p>
                      <a:pPr indent="0" algn="ctr">
                        <a:buNone/>
                      </a:pPr>
                      <a:r>
                        <a:rPr lang="en-US" altLang="zh-CN" sz="2400" b="0">
                          <a:latin typeface="宋体" panose="02010600030101010101" pitchFamily="2" charset="-122"/>
                          <a:ea typeface="宋体" panose="02010600030101010101" pitchFamily="2" charset="-122"/>
                          <a:cs typeface="宋体" panose="02010600030101010101" pitchFamily="2" charset="-122"/>
                        </a:rPr>
                        <a:t>1</a:t>
                      </a:r>
                    </a:p>
                  </a:txBody>
                  <a:tcPr marL="26670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风险标识</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每周、每阶段</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项目经理根据参考书上的方法标识风险，在小组会议上评价不确定性的影响。</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016000">
                <a:tc>
                  <a:txBody>
                    <a:bodyPr/>
                    <a:lstStyle/>
                    <a:p>
                      <a:pPr indent="0" algn="ctr">
                        <a:buNone/>
                      </a:pPr>
                      <a:r>
                        <a:rPr lang="en-US" altLang="zh-CN" sz="2400" b="0">
                          <a:latin typeface="宋体" panose="02010600030101010101" pitchFamily="2" charset="-122"/>
                          <a:ea typeface="宋体" panose="02010600030101010101" pitchFamily="2" charset="-122"/>
                          <a:cs typeface="宋体" panose="02010600030101010101" pitchFamily="2" charset="-122"/>
                        </a:rPr>
                        <a:t>2</a:t>
                      </a:r>
                    </a:p>
                  </a:txBody>
                  <a:tcPr marL="26670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风险评估</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风险标识后每周、每阶段</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对识别出的风险逐个进行评估和分析，量化风险发生的概率和影响程度，进行分级。</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524000">
                <a:tc>
                  <a:txBody>
                    <a:bodyPr/>
                    <a:lstStyle/>
                    <a:p>
                      <a:pPr indent="0" algn="ctr">
                        <a:buNone/>
                      </a:pPr>
                      <a:r>
                        <a:rPr lang="en-US" altLang="zh-CN" sz="2400" b="0">
                          <a:latin typeface="宋体" panose="02010600030101010101" pitchFamily="2" charset="-122"/>
                          <a:ea typeface="宋体" panose="02010600030101010101" pitchFamily="2" charset="-122"/>
                          <a:cs typeface="宋体" panose="02010600030101010101" pitchFamily="2" charset="-122"/>
                        </a:rPr>
                        <a:t>3</a:t>
                      </a:r>
                    </a:p>
                  </a:txBody>
                  <a:tcPr marL="26670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风险应对</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当高级别风险出现，或存在较大影响的风险时</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召开小组会议，对风险进行全面分析，计划合适的风险缓解和应急措施，并根据风险调整计划，或者重新分配成员任务。</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016000">
                <a:tc>
                  <a:txBody>
                    <a:bodyPr/>
                    <a:lstStyle/>
                    <a:p>
                      <a:pPr indent="0" algn="ctr">
                        <a:buNone/>
                      </a:pPr>
                      <a:r>
                        <a:rPr lang="en-US" altLang="zh-CN" sz="2400" b="0">
                          <a:latin typeface="宋体" panose="02010600030101010101" pitchFamily="2" charset="-122"/>
                          <a:ea typeface="宋体" panose="02010600030101010101" pitchFamily="2" charset="-122"/>
                          <a:cs typeface="宋体" panose="02010600030101010101" pitchFamily="2" charset="-122"/>
                        </a:rPr>
                        <a:t>4</a:t>
                      </a:r>
                    </a:p>
                  </a:txBody>
                  <a:tcPr marL="26670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风险跟踪</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每周、每阶段或事件驱动</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召开小组会议，评价及分析此次风险的影响，并跟踪风险发生的后续影响。</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Group 38"/>
          <p:cNvGrpSpPr/>
          <p:nvPr/>
        </p:nvGrpSpPr>
        <p:grpSpPr bwMode="auto">
          <a:xfrm>
            <a:off x="7515024" y="2488557"/>
            <a:ext cx="1059712" cy="316406"/>
            <a:chOff x="7244862" y="2564012"/>
            <a:chExt cx="1005315" cy="299674"/>
          </a:xfrm>
        </p:grpSpPr>
        <p:cxnSp>
          <p:nvCxnSpPr>
            <p:cNvPr id="103" name="Straight Connector 39"/>
            <p:cNvCxnSpPr/>
            <p:nvPr/>
          </p:nvCxnSpPr>
          <p:spPr>
            <a:xfrm flipV="1">
              <a:off x="7244862" y="2564012"/>
              <a:ext cx="393867" cy="299674"/>
            </a:xfrm>
            <a:prstGeom prst="line">
              <a:avLst/>
            </a:prstGeom>
            <a:ln w="6350">
              <a:solidFill>
                <a:srgbClr val="108036"/>
              </a:solidFill>
              <a:prstDash val="sysDash"/>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40"/>
            <p:cNvCxnSpPr/>
            <p:nvPr/>
          </p:nvCxnSpPr>
          <p:spPr>
            <a:xfrm>
              <a:off x="7643494" y="2564012"/>
              <a:ext cx="606683" cy="0"/>
            </a:xfrm>
            <a:prstGeom prst="line">
              <a:avLst/>
            </a:prstGeom>
            <a:ln w="6350">
              <a:solidFill>
                <a:srgbClr val="108036"/>
              </a:solidFill>
              <a:prstDash val="sysDash"/>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105" name="Group 41"/>
          <p:cNvGrpSpPr/>
          <p:nvPr/>
        </p:nvGrpSpPr>
        <p:grpSpPr bwMode="auto">
          <a:xfrm flipH="1">
            <a:off x="4022831" y="2488557"/>
            <a:ext cx="1059712" cy="316406"/>
            <a:chOff x="7244862" y="2564012"/>
            <a:chExt cx="1005315" cy="299674"/>
          </a:xfrm>
        </p:grpSpPr>
        <p:cxnSp>
          <p:nvCxnSpPr>
            <p:cNvPr id="106" name="Straight Connector 42"/>
            <p:cNvCxnSpPr/>
            <p:nvPr/>
          </p:nvCxnSpPr>
          <p:spPr>
            <a:xfrm flipV="1">
              <a:off x="7244862" y="2564012"/>
              <a:ext cx="393867" cy="299674"/>
            </a:xfrm>
            <a:prstGeom prst="line">
              <a:avLst/>
            </a:prstGeom>
            <a:ln w="6350">
              <a:solidFill>
                <a:srgbClr val="108036"/>
              </a:solidFill>
              <a:prstDash val="sysDash"/>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43"/>
            <p:cNvCxnSpPr/>
            <p:nvPr/>
          </p:nvCxnSpPr>
          <p:spPr>
            <a:xfrm>
              <a:off x="7643494" y="2564012"/>
              <a:ext cx="606683" cy="0"/>
            </a:xfrm>
            <a:prstGeom prst="line">
              <a:avLst/>
            </a:prstGeom>
            <a:ln w="6350">
              <a:solidFill>
                <a:srgbClr val="108036"/>
              </a:solidFill>
              <a:prstDash val="sysDash"/>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114" name="Group 1"/>
          <p:cNvGrpSpPr/>
          <p:nvPr/>
        </p:nvGrpSpPr>
        <p:grpSpPr bwMode="auto">
          <a:xfrm>
            <a:off x="4220377" y="2165454"/>
            <a:ext cx="4155140" cy="4047997"/>
            <a:chOff x="4121518" y="1915221"/>
            <a:chExt cx="3939219" cy="3837413"/>
          </a:xfrm>
        </p:grpSpPr>
        <p:grpSp>
          <p:nvGrpSpPr>
            <p:cNvPr id="115" name="Group 52"/>
            <p:cNvGrpSpPr/>
            <p:nvPr/>
          </p:nvGrpSpPr>
          <p:grpSpPr bwMode="auto">
            <a:xfrm>
              <a:off x="4121518" y="1915221"/>
              <a:ext cx="3939219" cy="3837413"/>
              <a:chOff x="3160707" y="1634350"/>
              <a:chExt cx="2825746" cy="2752719"/>
            </a:xfrm>
          </p:grpSpPr>
          <p:sp>
            <p:nvSpPr>
              <p:cNvPr id="120" name="Freeform 5"/>
              <p:cNvSpPr>
                <a:spLocks noEditPoints="1"/>
              </p:cNvSpPr>
              <p:nvPr/>
            </p:nvSpPr>
            <p:spPr bwMode="auto">
              <a:xfrm>
                <a:off x="3160707" y="1912126"/>
                <a:ext cx="1180620" cy="1243163"/>
              </a:xfrm>
              <a:custGeom>
                <a:avLst/>
                <a:gdLst/>
                <a:ahLst/>
                <a:cxnLst>
                  <a:cxn ang="0">
                    <a:pos x="85" y="294"/>
                  </a:cxn>
                  <a:cxn ang="0">
                    <a:pos x="0" y="330"/>
                  </a:cxn>
                  <a:cxn ang="0">
                    <a:pos x="314" y="0"/>
                  </a:cxn>
                  <a:cxn ang="0">
                    <a:pos x="167" y="327"/>
                  </a:cxn>
                  <a:cxn ang="0">
                    <a:pos x="85" y="294"/>
                  </a:cxn>
                  <a:cxn ang="0">
                    <a:pos x="85" y="294"/>
                  </a:cxn>
                  <a:cxn ang="0">
                    <a:pos x="85" y="294"/>
                  </a:cxn>
                </a:cxnLst>
                <a:rect l="0" t="0" r="r" b="b"/>
                <a:pathLst>
                  <a:path w="314" h="330">
                    <a:moveTo>
                      <a:pt x="85" y="294"/>
                    </a:moveTo>
                    <a:cubicBezTo>
                      <a:pt x="52" y="294"/>
                      <a:pt x="21" y="307"/>
                      <a:pt x="0" y="330"/>
                    </a:cubicBezTo>
                    <a:cubicBezTo>
                      <a:pt x="19" y="162"/>
                      <a:pt x="149" y="27"/>
                      <a:pt x="314" y="0"/>
                    </a:cubicBezTo>
                    <a:cubicBezTo>
                      <a:pt x="176" y="99"/>
                      <a:pt x="167" y="274"/>
                      <a:pt x="167" y="327"/>
                    </a:cubicBezTo>
                    <a:cubicBezTo>
                      <a:pt x="146" y="306"/>
                      <a:pt x="116" y="294"/>
                      <a:pt x="85" y="294"/>
                    </a:cubicBezTo>
                    <a:close/>
                    <a:moveTo>
                      <a:pt x="85" y="294"/>
                    </a:moveTo>
                    <a:cubicBezTo>
                      <a:pt x="85" y="294"/>
                      <a:pt x="85" y="294"/>
                      <a:pt x="85" y="294"/>
                    </a:cubicBezTo>
                  </a:path>
                </a:pathLst>
              </a:custGeom>
              <a:solidFill>
                <a:schemeClr val="accent4"/>
              </a:solidFill>
              <a:ln w="9525">
                <a:noFill/>
                <a:round/>
              </a:ln>
              <a:effectLst/>
            </p:spPr>
            <p:txBody>
              <a:bodyPr/>
              <a:lstStyle/>
              <a:p>
                <a:pPr defTabSz="963930" fontAlgn="auto">
                  <a:spcBef>
                    <a:spcPts val="0"/>
                  </a:spcBef>
                  <a:spcAft>
                    <a:spcPts val="0"/>
                  </a:spcAft>
                  <a:defRPr/>
                </a:pPr>
                <a:endParaRPr lang="en-US" dirty="0">
                  <a:latin typeface="微软雅黑" panose="020B0503020204020204" pitchFamily="34" charset="-122"/>
                  <a:ea typeface="微软雅黑" panose="020B0503020204020204" pitchFamily="34" charset="-122"/>
                </a:endParaRPr>
              </a:p>
            </p:txBody>
          </p:sp>
          <p:sp>
            <p:nvSpPr>
              <p:cNvPr id="121" name="Freeform 6"/>
              <p:cNvSpPr>
                <a:spLocks noEditPoints="1"/>
              </p:cNvSpPr>
              <p:nvPr/>
            </p:nvSpPr>
            <p:spPr bwMode="auto">
              <a:xfrm>
                <a:off x="3885929" y="1916680"/>
                <a:ext cx="636419" cy="1238610"/>
              </a:xfrm>
              <a:custGeom>
                <a:avLst/>
                <a:gdLst/>
                <a:ahLst/>
                <a:cxnLst>
                  <a:cxn ang="0">
                    <a:pos x="84" y="293"/>
                  </a:cxn>
                  <a:cxn ang="0">
                    <a:pos x="1" y="327"/>
                  </a:cxn>
                  <a:cxn ang="0">
                    <a:pos x="169" y="0"/>
                  </a:cxn>
                  <a:cxn ang="0">
                    <a:pos x="169" y="329"/>
                  </a:cxn>
                  <a:cxn ang="0">
                    <a:pos x="84" y="293"/>
                  </a:cxn>
                  <a:cxn ang="0">
                    <a:pos x="84" y="293"/>
                  </a:cxn>
                  <a:cxn ang="0">
                    <a:pos x="84" y="293"/>
                  </a:cxn>
                </a:cxnLst>
                <a:rect l="0" t="0" r="r" b="b"/>
                <a:pathLst>
                  <a:path w="169" h="329">
                    <a:moveTo>
                      <a:pt x="84" y="293"/>
                    </a:moveTo>
                    <a:cubicBezTo>
                      <a:pt x="52" y="293"/>
                      <a:pt x="22" y="306"/>
                      <a:pt x="1" y="327"/>
                    </a:cubicBezTo>
                    <a:cubicBezTo>
                      <a:pt x="0" y="276"/>
                      <a:pt x="8" y="87"/>
                      <a:pt x="169" y="0"/>
                    </a:cubicBezTo>
                    <a:cubicBezTo>
                      <a:pt x="169" y="329"/>
                      <a:pt x="169" y="329"/>
                      <a:pt x="169" y="329"/>
                    </a:cubicBezTo>
                    <a:cubicBezTo>
                      <a:pt x="147" y="306"/>
                      <a:pt x="117" y="293"/>
                      <a:pt x="84" y="293"/>
                    </a:cubicBezTo>
                    <a:close/>
                    <a:moveTo>
                      <a:pt x="84" y="293"/>
                    </a:moveTo>
                    <a:cubicBezTo>
                      <a:pt x="84" y="293"/>
                      <a:pt x="84" y="293"/>
                      <a:pt x="84" y="293"/>
                    </a:cubicBezTo>
                  </a:path>
                </a:pathLst>
              </a:custGeom>
              <a:solidFill>
                <a:schemeClr val="accent1"/>
              </a:solidFill>
              <a:ln w="9525">
                <a:noFill/>
                <a:round/>
              </a:ln>
              <a:effectLst/>
            </p:spPr>
            <p:txBody>
              <a:bodyPr/>
              <a:lstStyle/>
              <a:p>
                <a:pPr defTabSz="963930" fontAlgn="auto">
                  <a:spcBef>
                    <a:spcPts val="0"/>
                  </a:spcBef>
                  <a:spcAft>
                    <a:spcPts val="0"/>
                  </a:spcAft>
                  <a:defRPr/>
                </a:pPr>
                <a:endParaRPr lang="en-US" dirty="0">
                  <a:latin typeface="微软雅黑" panose="020B0503020204020204" pitchFamily="34" charset="-122"/>
                  <a:ea typeface="微软雅黑" panose="020B0503020204020204" pitchFamily="34" charset="-122"/>
                </a:endParaRPr>
              </a:p>
            </p:txBody>
          </p:sp>
          <p:sp>
            <p:nvSpPr>
              <p:cNvPr id="122" name="Freeform 7"/>
              <p:cNvSpPr>
                <a:spLocks noEditPoints="1"/>
              </p:cNvSpPr>
              <p:nvPr/>
            </p:nvSpPr>
            <p:spPr bwMode="auto">
              <a:xfrm>
                <a:off x="4621397" y="1916680"/>
                <a:ext cx="635281" cy="1238610"/>
              </a:xfrm>
              <a:custGeom>
                <a:avLst/>
                <a:gdLst/>
                <a:ahLst/>
                <a:cxnLst>
                  <a:cxn ang="0">
                    <a:pos x="85" y="293"/>
                  </a:cxn>
                  <a:cxn ang="0">
                    <a:pos x="0" y="329"/>
                  </a:cxn>
                  <a:cxn ang="0">
                    <a:pos x="0" y="0"/>
                  </a:cxn>
                  <a:cxn ang="0">
                    <a:pos x="168" y="327"/>
                  </a:cxn>
                  <a:cxn ang="0">
                    <a:pos x="85" y="293"/>
                  </a:cxn>
                  <a:cxn ang="0">
                    <a:pos x="85" y="293"/>
                  </a:cxn>
                  <a:cxn ang="0">
                    <a:pos x="85" y="293"/>
                  </a:cxn>
                </a:cxnLst>
                <a:rect l="0" t="0" r="r" b="b"/>
                <a:pathLst>
                  <a:path w="169" h="329">
                    <a:moveTo>
                      <a:pt x="85" y="293"/>
                    </a:moveTo>
                    <a:cubicBezTo>
                      <a:pt x="52" y="293"/>
                      <a:pt x="22" y="306"/>
                      <a:pt x="0" y="329"/>
                    </a:cubicBezTo>
                    <a:cubicBezTo>
                      <a:pt x="0" y="0"/>
                      <a:pt x="0" y="0"/>
                      <a:pt x="0" y="0"/>
                    </a:cubicBezTo>
                    <a:cubicBezTo>
                      <a:pt x="161" y="87"/>
                      <a:pt x="169" y="276"/>
                      <a:pt x="168" y="327"/>
                    </a:cubicBezTo>
                    <a:cubicBezTo>
                      <a:pt x="146" y="306"/>
                      <a:pt x="116" y="293"/>
                      <a:pt x="85" y="293"/>
                    </a:cubicBezTo>
                    <a:close/>
                    <a:moveTo>
                      <a:pt x="85" y="293"/>
                    </a:moveTo>
                    <a:cubicBezTo>
                      <a:pt x="85" y="293"/>
                      <a:pt x="85" y="293"/>
                      <a:pt x="85" y="293"/>
                    </a:cubicBezTo>
                  </a:path>
                </a:pathLst>
              </a:custGeom>
              <a:solidFill>
                <a:schemeClr val="accent1"/>
              </a:solidFill>
              <a:ln w="9525">
                <a:noFill/>
                <a:round/>
              </a:ln>
              <a:effectLst/>
            </p:spPr>
            <p:txBody>
              <a:bodyPr/>
              <a:lstStyle/>
              <a:p>
                <a:pPr defTabSz="963930" fontAlgn="auto">
                  <a:spcBef>
                    <a:spcPts val="0"/>
                  </a:spcBef>
                  <a:spcAft>
                    <a:spcPts val="0"/>
                  </a:spcAft>
                  <a:defRPr/>
                </a:pPr>
                <a:endParaRPr lang="en-US" dirty="0">
                  <a:latin typeface="微软雅黑" panose="020B0503020204020204" pitchFamily="34" charset="-122"/>
                  <a:ea typeface="微软雅黑" panose="020B0503020204020204" pitchFamily="34" charset="-122"/>
                </a:endParaRPr>
              </a:p>
            </p:txBody>
          </p:sp>
          <p:sp>
            <p:nvSpPr>
              <p:cNvPr id="123" name="Freeform 8"/>
              <p:cNvSpPr>
                <a:spLocks noEditPoints="1"/>
              </p:cNvSpPr>
              <p:nvPr/>
            </p:nvSpPr>
            <p:spPr bwMode="auto">
              <a:xfrm>
                <a:off x="4797864" y="1912126"/>
                <a:ext cx="1188589" cy="1251133"/>
              </a:xfrm>
              <a:custGeom>
                <a:avLst/>
                <a:gdLst/>
                <a:ahLst/>
                <a:cxnLst>
                  <a:cxn ang="0">
                    <a:pos x="229" y="294"/>
                  </a:cxn>
                  <a:cxn ang="0">
                    <a:pos x="147" y="327"/>
                  </a:cxn>
                  <a:cxn ang="0">
                    <a:pos x="0" y="0"/>
                  </a:cxn>
                  <a:cxn ang="0">
                    <a:pos x="316" y="332"/>
                  </a:cxn>
                  <a:cxn ang="0">
                    <a:pos x="229" y="294"/>
                  </a:cxn>
                  <a:cxn ang="0">
                    <a:pos x="229" y="294"/>
                  </a:cxn>
                  <a:cxn ang="0">
                    <a:pos x="229" y="294"/>
                  </a:cxn>
                </a:cxnLst>
                <a:rect l="0" t="0" r="r" b="b"/>
                <a:pathLst>
                  <a:path w="316" h="332">
                    <a:moveTo>
                      <a:pt x="229" y="294"/>
                    </a:moveTo>
                    <a:cubicBezTo>
                      <a:pt x="198" y="294"/>
                      <a:pt x="169" y="306"/>
                      <a:pt x="147" y="327"/>
                    </a:cubicBezTo>
                    <a:cubicBezTo>
                      <a:pt x="148" y="274"/>
                      <a:pt x="138" y="99"/>
                      <a:pt x="0" y="0"/>
                    </a:cubicBezTo>
                    <a:cubicBezTo>
                      <a:pt x="167" y="26"/>
                      <a:pt x="298" y="162"/>
                      <a:pt x="316" y="332"/>
                    </a:cubicBezTo>
                    <a:cubicBezTo>
                      <a:pt x="295" y="308"/>
                      <a:pt x="263" y="294"/>
                      <a:pt x="229" y="294"/>
                    </a:cubicBezTo>
                    <a:close/>
                    <a:moveTo>
                      <a:pt x="229" y="294"/>
                    </a:moveTo>
                    <a:cubicBezTo>
                      <a:pt x="229" y="294"/>
                      <a:pt x="229" y="294"/>
                      <a:pt x="229" y="294"/>
                    </a:cubicBezTo>
                  </a:path>
                </a:pathLst>
              </a:custGeom>
              <a:solidFill>
                <a:schemeClr val="accent4"/>
              </a:solidFill>
              <a:ln w="9525">
                <a:noFill/>
                <a:round/>
              </a:ln>
              <a:effectLst/>
            </p:spPr>
            <p:txBody>
              <a:bodyPr/>
              <a:lstStyle/>
              <a:p>
                <a:pPr defTabSz="963930" fontAlgn="auto">
                  <a:spcBef>
                    <a:spcPts val="0"/>
                  </a:spcBef>
                  <a:spcAft>
                    <a:spcPts val="0"/>
                  </a:spcAft>
                  <a:defRPr/>
                </a:pPr>
                <a:endParaRPr lang="en-US" dirty="0">
                  <a:latin typeface="微软雅黑" panose="020B0503020204020204" pitchFamily="34" charset="-122"/>
                  <a:ea typeface="微软雅黑" panose="020B0503020204020204" pitchFamily="34" charset="-122"/>
                </a:endParaRPr>
              </a:p>
            </p:txBody>
          </p:sp>
          <p:sp>
            <p:nvSpPr>
              <p:cNvPr id="124" name="Freeform 9"/>
              <p:cNvSpPr>
                <a:spLocks noEditPoints="1"/>
              </p:cNvSpPr>
              <p:nvPr/>
            </p:nvSpPr>
            <p:spPr bwMode="auto">
              <a:xfrm>
                <a:off x="4522348" y="3336300"/>
                <a:ext cx="494107" cy="1050769"/>
              </a:xfrm>
              <a:custGeom>
                <a:avLst/>
                <a:gdLst/>
                <a:ahLst/>
                <a:cxnLst>
                  <a:cxn ang="0">
                    <a:pos x="13" y="7"/>
                  </a:cxn>
                  <a:cxn ang="0">
                    <a:pos x="0" y="0"/>
                  </a:cxn>
                  <a:cxn ang="0">
                    <a:pos x="0" y="214"/>
                  </a:cxn>
                  <a:cxn ang="0">
                    <a:pos x="2" y="219"/>
                  </a:cxn>
                  <a:cxn ang="0">
                    <a:pos x="66" y="279"/>
                  </a:cxn>
                  <a:cxn ang="0">
                    <a:pos x="131" y="214"/>
                  </a:cxn>
                  <a:cxn ang="0">
                    <a:pos x="118" y="201"/>
                  </a:cxn>
                  <a:cxn ang="0">
                    <a:pos x="105" y="214"/>
                  </a:cxn>
                  <a:cxn ang="0">
                    <a:pos x="66" y="253"/>
                  </a:cxn>
                  <a:cxn ang="0">
                    <a:pos x="27" y="214"/>
                  </a:cxn>
                  <a:cxn ang="0">
                    <a:pos x="26" y="211"/>
                  </a:cxn>
                  <a:cxn ang="0">
                    <a:pos x="26" y="0"/>
                  </a:cxn>
                  <a:cxn ang="0">
                    <a:pos x="13" y="7"/>
                  </a:cxn>
                  <a:cxn ang="0">
                    <a:pos x="13" y="7"/>
                  </a:cxn>
                  <a:cxn ang="0">
                    <a:pos x="13" y="7"/>
                  </a:cxn>
                </a:cxnLst>
                <a:rect l="0" t="0" r="r" b="b"/>
                <a:pathLst>
                  <a:path w="131" h="279">
                    <a:moveTo>
                      <a:pt x="13" y="7"/>
                    </a:moveTo>
                    <a:cubicBezTo>
                      <a:pt x="8" y="7"/>
                      <a:pt x="3" y="4"/>
                      <a:pt x="0" y="0"/>
                    </a:cubicBezTo>
                    <a:cubicBezTo>
                      <a:pt x="0" y="214"/>
                      <a:pt x="0" y="214"/>
                      <a:pt x="0" y="214"/>
                    </a:cubicBezTo>
                    <a:cubicBezTo>
                      <a:pt x="0" y="216"/>
                      <a:pt x="1" y="218"/>
                      <a:pt x="2" y="219"/>
                    </a:cubicBezTo>
                    <a:cubicBezTo>
                      <a:pt x="4" y="253"/>
                      <a:pt x="32" y="279"/>
                      <a:pt x="66" y="279"/>
                    </a:cubicBezTo>
                    <a:cubicBezTo>
                      <a:pt x="102" y="279"/>
                      <a:pt x="131" y="250"/>
                      <a:pt x="131" y="214"/>
                    </a:cubicBezTo>
                    <a:cubicBezTo>
                      <a:pt x="131" y="207"/>
                      <a:pt x="126" y="201"/>
                      <a:pt x="118" y="201"/>
                    </a:cubicBezTo>
                    <a:cubicBezTo>
                      <a:pt x="111" y="201"/>
                      <a:pt x="105" y="207"/>
                      <a:pt x="105" y="214"/>
                    </a:cubicBezTo>
                    <a:cubicBezTo>
                      <a:pt x="105" y="236"/>
                      <a:pt x="88" y="253"/>
                      <a:pt x="66" y="253"/>
                    </a:cubicBezTo>
                    <a:cubicBezTo>
                      <a:pt x="45" y="253"/>
                      <a:pt x="27" y="236"/>
                      <a:pt x="27" y="214"/>
                    </a:cubicBezTo>
                    <a:cubicBezTo>
                      <a:pt x="27" y="213"/>
                      <a:pt x="27" y="212"/>
                      <a:pt x="26" y="211"/>
                    </a:cubicBezTo>
                    <a:cubicBezTo>
                      <a:pt x="26" y="0"/>
                      <a:pt x="26" y="0"/>
                      <a:pt x="26" y="0"/>
                    </a:cubicBezTo>
                    <a:cubicBezTo>
                      <a:pt x="24" y="4"/>
                      <a:pt x="19" y="7"/>
                      <a:pt x="13" y="7"/>
                    </a:cubicBezTo>
                    <a:close/>
                    <a:moveTo>
                      <a:pt x="13" y="7"/>
                    </a:moveTo>
                    <a:cubicBezTo>
                      <a:pt x="13" y="7"/>
                      <a:pt x="13" y="7"/>
                      <a:pt x="13" y="7"/>
                    </a:cubicBezTo>
                  </a:path>
                </a:pathLst>
              </a:custGeom>
              <a:solidFill>
                <a:schemeClr val="tx1">
                  <a:lumMod val="50000"/>
                  <a:lumOff val="50000"/>
                </a:schemeClr>
              </a:solidFill>
              <a:ln w="9525">
                <a:noFill/>
                <a:round/>
              </a:ln>
              <a:effectLst/>
            </p:spPr>
            <p:txBody>
              <a:bodyPr/>
              <a:lstStyle/>
              <a:p>
                <a:pPr defTabSz="963930" fontAlgn="auto">
                  <a:spcBef>
                    <a:spcPts val="0"/>
                  </a:spcBef>
                  <a:spcAft>
                    <a:spcPts val="0"/>
                  </a:spcAft>
                  <a:defRPr/>
                </a:pPr>
                <a:endParaRPr lang="en-US" dirty="0">
                  <a:latin typeface="微软雅黑" panose="020B0503020204020204" pitchFamily="34" charset="-122"/>
                  <a:ea typeface="微软雅黑" panose="020B0503020204020204" pitchFamily="34" charset="-122"/>
                </a:endParaRPr>
              </a:p>
            </p:txBody>
          </p:sp>
          <p:sp>
            <p:nvSpPr>
              <p:cNvPr id="125" name="Freeform 10"/>
              <p:cNvSpPr>
                <a:spLocks noEditPoints="1"/>
              </p:cNvSpPr>
              <p:nvPr/>
            </p:nvSpPr>
            <p:spPr bwMode="auto">
              <a:xfrm>
                <a:off x="4522348" y="1634350"/>
                <a:ext cx="99049" cy="198086"/>
              </a:xfrm>
              <a:custGeom>
                <a:avLst/>
                <a:gdLst/>
                <a:ahLst/>
                <a:cxnLst>
                  <a:cxn ang="0">
                    <a:pos x="26" y="52"/>
                  </a:cxn>
                  <a:cxn ang="0">
                    <a:pos x="26" y="13"/>
                  </a:cxn>
                  <a:cxn ang="0">
                    <a:pos x="13" y="0"/>
                  </a:cxn>
                  <a:cxn ang="0">
                    <a:pos x="0" y="13"/>
                  </a:cxn>
                  <a:cxn ang="0">
                    <a:pos x="0" y="52"/>
                  </a:cxn>
                  <a:cxn ang="0">
                    <a:pos x="0" y="53"/>
                  </a:cxn>
                  <a:cxn ang="0">
                    <a:pos x="26" y="53"/>
                  </a:cxn>
                  <a:cxn ang="0">
                    <a:pos x="26" y="52"/>
                  </a:cxn>
                  <a:cxn ang="0">
                    <a:pos x="26" y="52"/>
                  </a:cxn>
                  <a:cxn ang="0">
                    <a:pos x="26" y="52"/>
                  </a:cxn>
                </a:cxnLst>
                <a:rect l="0" t="0" r="r" b="b"/>
                <a:pathLst>
                  <a:path w="26" h="53">
                    <a:moveTo>
                      <a:pt x="26" y="52"/>
                    </a:moveTo>
                    <a:cubicBezTo>
                      <a:pt x="26" y="13"/>
                      <a:pt x="26" y="13"/>
                      <a:pt x="26" y="13"/>
                    </a:cubicBezTo>
                    <a:cubicBezTo>
                      <a:pt x="26" y="6"/>
                      <a:pt x="20" y="0"/>
                      <a:pt x="13" y="0"/>
                    </a:cubicBezTo>
                    <a:cubicBezTo>
                      <a:pt x="6" y="0"/>
                      <a:pt x="0" y="6"/>
                      <a:pt x="0" y="13"/>
                    </a:cubicBezTo>
                    <a:cubicBezTo>
                      <a:pt x="0" y="52"/>
                      <a:pt x="0" y="52"/>
                      <a:pt x="0" y="52"/>
                    </a:cubicBezTo>
                    <a:cubicBezTo>
                      <a:pt x="0" y="52"/>
                      <a:pt x="0" y="52"/>
                      <a:pt x="0" y="53"/>
                    </a:cubicBezTo>
                    <a:cubicBezTo>
                      <a:pt x="26" y="53"/>
                      <a:pt x="26" y="53"/>
                      <a:pt x="26" y="53"/>
                    </a:cubicBezTo>
                    <a:cubicBezTo>
                      <a:pt x="26" y="52"/>
                      <a:pt x="26" y="52"/>
                      <a:pt x="26" y="52"/>
                    </a:cubicBezTo>
                    <a:close/>
                    <a:moveTo>
                      <a:pt x="26" y="52"/>
                    </a:moveTo>
                    <a:cubicBezTo>
                      <a:pt x="26" y="52"/>
                      <a:pt x="26" y="52"/>
                      <a:pt x="26" y="52"/>
                    </a:cubicBezTo>
                  </a:path>
                </a:pathLst>
              </a:custGeom>
              <a:solidFill>
                <a:schemeClr val="tx1">
                  <a:lumMod val="50000"/>
                  <a:lumOff val="50000"/>
                </a:schemeClr>
              </a:solidFill>
              <a:ln w="9525">
                <a:noFill/>
                <a:round/>
              </a:ln>
              <a:effectLst>
                <a:innerShdw blurRad="63500" dist="50800" dir="5400000">
                  <a:prstClr val="black">
                    <a:alpha val="50000"/>
                  </a:prstClr>
                </a:innerShdw>
              </a:effectLst>
            </p:spPr>
            <p:txBody>
              <a:bodyPr/>
              <a:lstStyle/>
              <a:p>
                <a:pPr defTabSz="963930" fontAlgn="auto">
                  <a:spcBef>
                    <a:spcPts val="0"/>
                  </a:spcBef>
                  <a:spcAft>
                    <a:spcPts val="0"/>
                  </a:spcAft>
                  <a:defRPr/>
                </a:pPr>
                <a:endParaRPr lang="en-US" dirty="0">
                  <a:latin typeface="微软雅黑" panose="020B0503020204020204" pitchFamily="34" charset="-122"/>
                  <a:ea typeface="微软雅黑" panose="020B0503020204020204" pitchFamily="34" charset="-122"/>
                </a:endParaRPr>
              </a:p>
            </p:txBody>
          </p:sp>
        </p:grpSp>
        <p:sp>
          <p:nvSpPr>
            <p:cNvPr id="116" name="Shape 1094"/>
            <p:cNvSpPr/>
            <p:nvPr/>
          </p:nvSpPr>
          <p:spPr bwMode="auto">
            <a:xfrm>
              <a:off x="4568684" y="3131690"/>
              <a:ext cx="376996" cy="269235"/>
            </a:xfrm>
            <a:custGeom>
              <a:avLst/>
              <a:gdLst>
                <a:gd name="T0" fmla="*/ 3289953 w 21600"/>
                <a:gd name="T1" fmla="*/ 1677957 h 21600"/>
                <a:gd name="T2" fmla="*/ 3289953 w 21600"/>
                <a:gd name="T3" fmla="*/ 1677957 h 21600"/>
                <a:gd name="T4" fmla="*/ 3289953 w 21600"/>
                <a:gd name="T5" fmla="*/ 1677957 h 21600"/>
                <a:gd name="T6" fmla="*/ 3289953 w 21600"/>
                <a:gd name="T7" fmla="*/ 1677957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0056" y="17282"/>
                  </a:moveTo>
                  <a:lnTo>
                    <a:pt x="1544" y="17282"/>
                  </a:lnTo>
                  <a:cubicBezTo>
                    <a:pt x="691" y="17282"/>
                    <a:pt x="0" y="18250"/>
                    <a:pt x="0" y="19441"/>
                  </a:cubicBezTo>
                  <a:cubicBezTo>
                    <a:pt x="0" y="20638"/>
                    <a:pt x="691" y="21600"/>
                    <a:pt x="1544" y="21600"/>
                  </a:cubicBezTo>
                  <a:lnTo>
                    <a:pt x="20056" y="21600"/>
                  </a:lnTo>
                  <a:cubicBezTo>
                    <a:pt x="20909" y="21600"/>
                    <a:pt x="21600" y="20638"/>
                    <a:pt x="21600" y="19441"/>
                  </a:cubicBezTo>
                  <a:cubicBezTo>
                    <a:pt x="21600" y="18250"/>
                    <a:pt x="20909" y="17282"/>
                    <a:pt x="20056" y="17282"/>
                  </a:cubicBezTo>
                  <a:close/>
                  <a:moveTo>
                    <a:pt x="1544" y="4321"/>
                  </a:moveTo>
                  <a:lnTo>
                    <a:pt x="20056" y="4321"/>
                  </a:lnTo>
                  <a:cubicBezTo>
                    <a:pt x="20909" y="4321"/>
                    <a:pt x="21600" y="3353"/>
                    <a:pt x="21600" y="2159"/>
                  </a:cubicBezTo>
                  <a:cubicBezTo>
                    <a:pt x="21600" y="965"/>
                    <a:pt x="20909" y="0"/>
                    <a:pt x="20056" y="0"/>
                  </a:cubicBezTo>
                  <a:lnTo>
                    <a:pt x="1544" y="0"/>
                  </a:lnTo>
                  <a:cubicBezTo>
                    <a:pt x="691" y="0"/>
                    <a:pt x="0" y="965"/>
                    <a:pt x="0" y="2159"/>
                  </a:cubicBezTo>
                  <a:cubicBezTo>
                    <a:pt x="0" y="3353"/>
                    <a:pt x="691" y="4321"/>
                    <a:pt x="1544" y="4321"/>
                  </a:cubicBezTo>
                  <a:close/>
                  <a:moveTo>
                    <a:pt x="20056" y="8640"/>
                  </a:moveTo>
                  <a:lnTo>
                    <a:pt x="1544" y="8640"/>
                  </a:lnTo>
                  <a:cubicBezTo>
                    <a:pt x="691" y="8640"/>
                    <a:pt x="0" y="9608"/>
                    <a:pt x="0" y="10799"/>
                  </a:cubicBezTo>
                  <a:cubicBezTo>
                    <a:pt x="0" y="11996"/>
                    <a:pt x="691" y="12958"/>
                    <a:pt x="1544" y="12958"/>
                  </a:cubicBezTo>
                  <a:lnTo>
                    <a:pt x="20056" y="12958"/>
                  </a:lnTo>
                  <a:cubicBezTo>
                    <a:pt x="20909" y="12958"/>
                    <a:pt x="21600" y="11996"/>
                    <a:pt x="21600" y="10799"/>
                  </a:cubicBezTo>
                  <a:cubicBezTo>
                    <a:pt x="21600" y="9608"/>
                    <a:pt x="20909" y="8640"/>
                    <a:pt x="20056" y="8640"/>
                  </a:cubicBezTo>
                  <a:close/>
                </a:path>
              </a:pathLst>
            </a:custGeom>
            <a:solidFill>
              <a:schemeClr val="bg1"/>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0179" tIns="40179" rIns="40179" bIns="40179" anchor="ctr"/>
            <a:lstStyle/>
            <a:p>
              <a:endParaRPr lang="zh-CN" altLang="en-US"/>
            </a:p>
          </p:txBody>
        </p:sp>
        <p:sp>
          <p:nvSpPr>
            <p:cNvPr id="117" name="Freeform 62"/>
            <p:cNvSpPr>
              <a:spLocks noEditPoints="1"/>
            </p:cNvSpPr>
            <p:nvPr/>
          </p:nvSpPr>
          <p:spPr bwMode="auto">
            <a:xfrm>
              <a:off x="5477986" y="3065772"/>
              <a:ext cx="320256" cy="360553"/>
            </a:xfrm>
            <a:custGeom>
              <a:avLst/>
              <a:gdLst>
                <a:gd name="T0" fmla="*/ 300480192 w 320"/>
                <a:gd name="T1" fmla="*/ 0 h 360"/>
                <a:gd name="T2" fmla="*/ 256409964 w 320"/>
                <a:gd name="T3" fmla="*/ 0 h 360"/>
                <a:gd name="T4" fmla="*/ 240384154 w 320"/>
                <a:gd name="T5" fmla="*/ 20061770 h 360"/>
                <a:gd name="T6" fmla="*/ 240384154 w 320"/>
                <a:gd name="T7" fmla="*/ 361106849 h 360"/>
                <a:gd name="T8" fmla="*/ 320512205 w 320"/>
                <a:gd name="T9" fmla="*/ 361106849 h 360"/>
                <a:gd name="T10" fmla="*/ 320512205 w 320"/>
                <a:gd name="T11" fmla="*/ 20061770 h 360"/>
                <a:gd name="T12" fmla="*/ 300480192 w 320"/>
                <a:gd name="T13" fmla="*/ 0 h 360"/>
                <a:gd name="T14" fmla="*/ 180288115 w 320"/>
                <a:gd name="T15" fmla="*/ 120368616 h 360"/>
                <a:gd name="T16" fmla="*/ 136217887 w 320"/>
                <a:gd name="T17" fmla="*/ 120368616 h 360"/>
                <a:gd name="T18" fmla="*/ 120192077 w 320"/>
                <a:gd name="T19" fmla="*/ 140430386 h 360"/>
                <a:gd name="T20" fmla="*/ 120192077 w 320"/>
                <a:gd name="T21" fmla="*/ 361106849 h 360"/>
                <a:gd name="T22" fmla="*/ 200320128 w 320"/>
                <a:gd name="T23" fmla="*/ 361106849 h 360"/>
                <a:gd name="T24" fmla="*/ 200320128 w 320"/>
                <a:gd name="T25" fmla="*/ 140430386 h 360"/>
                <a:gd name="T26" fmla="*/ 180288115 w 320"/>
                <a:gd name="T27" fmla="*/ 120368616 h 360"/>
                <a:gd name="T28" fmla="*/ 60096038 w 320"/>
                <a:gd name="T29" fmla="*/ 240738233 h 360"/>
                <a:gd name="T30" fmla="*/ 16025810 w 320"/>
                <a:gd name="T31" fmla="*/ 240738233 h 360"/>
                <a:gd name="T32" fmla="*/ 0 w 320"/>
                <a:gd name="T33" fmla="*/ 260799002 h 360"/>
                <a:gd name="T34" fmla="*/ 0 w 320"/>
                <a:gd name="T35" fmla="*/ 361106849 h 360"/>
                <a:gd name="T36" fmla="*/ 80128051 w 320"/>
                <a:gd name="T37" fmla="*/ 361106849 h 360"/>
                <a:gd name="T38" fmla="*/ 80128051 w 320"/>
                <a:gd name="T39" fmla="*/ 260799002 h 360"/>
                <a:gd name="T40" fmla="*/ 60096038 w 320"/>
                <a:gd name="T41" fmla="*/ 240738233 h 36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20" h="360">
                  <a:moveTo>
                    <a:pt x="300" y="0"/>
                  </a:moveTo>
                  <a:cubicBezTo>
                    <a:pt x="256" y="0"/>
                    <a:pt x="256" y="0"/>
                    <a:pt x="256" y="0"/>
                  </a:cubicBezTo>
                  <a:cubicBezTo>
                    <a:pt x="245" y="0"/>
                    <a:pt x="240" y="9"/>
                    <a:pt x="240" y="20"/>
                  </a:cubicBezTo>
                  <a:cubicBezTo>
                    <a:pt x="240" y="360"/>
                    <a:pt x="240" y="360"/>
                    <a:pt x="240" y="360"/>
                  </a:cubicBezTo>
                  <a:cubicBezTo>
                    <a:pt x="320" y="360"/>
                    <a:pt x="320" y="360"/>
                    <a:pt x="320" y="360"/>
                  </a:cubicBezTo>
                  <a:cubicBezTo>
                    <a:pt x="320" y="20"/>
                    <a:pt x="320" y="20"/>
                    <a:pt x="320" y="20"/>
                  </a:cubicBezTo>
                  <a:cubicBezTo>
                    <a:pt x="320" y="9"/>
                    <a:pt x="311" y="0"/>
                    <a:pt x="300" y="0"/>
                  </a:cubicBezTo>
                  <a:close/>
                  <a:moveTo>
                    <a:pt x="180" y="120"/>
                  </a:moveTo>
                  <a:cubicBezTo>
                    <a:pt x="136" y="120"/>
                    <a:pt x="136" y="120"/>
                    <a:pt x="136" y="120"/>
                  </a:cubicBezTo>
                  <a:cubicBezTo>
                    <a:pt x="125" y="120"/>
                    <a:pt x="120" y="129"/>
                    <a:pt x="120" y="140"/>
                  </a:cubicBezTo>
                  <a:cubicBezTo>
                    <a:pt x="120" y="360"/>
                    <a:pt x="120" y="360"/>
                    <a:pt x="120" y="360"/>
                  </a:cubicBezTo>
                  <a:cubicBezTo>
                    <a:pt x="200" y="360"/>
                    <a:pt x="200" y="360"/>
                    <a:pt x="200" y="360"/>
                  </a:cubicBezTo>
                  <a:cubicBezTo>
                    <a:pt x="200" y="140"/>
                    <a:pt x="200" y="140"/>
                    <a:pt x="200" y="140"/>
                  </a:cubicBezTo>
                  <a:cubicBezTo>
                    <a:pt x="200" y="129"/>
                    <a:pt x="191" y="120"/>
                    <a:pt x="180" y="120"/>
                  </a:cubicBezTo>
                  <a:close/>
                  <a:moveTo>
                    <a:pt x="60" y="240"/>
                  </a:moveTo>
                  <a:cubicBezTo>
                    <a:pt x="16" y="240"/>
                    <a:pt x="16" y="240"/>
                    <a:pt x="16" y="240"/>
                  </a:cubicBezTo>
                  <a:cubicBezTo>
                    <a:pt x="5" y="240"/>
                    <a:pt x="0" y="249"/>
                    <a:pt x="0" y="260"/>
                  </a:cubicBezTo>
                  <a:cubicBezTo>
                    <a:pt x="0" y="360"/>
                    <a:pt x="0" y="360"/>
                    <a:pt x="0" y="360"/>
                  </a:cubicBezTo>
                  <a:cubicBezTo>
                    <a:pt x="80" y="360"/>
                    <a:pt x="80" y="360"/>
                    <a:pt x="80" y="360"/>
                  </a:cubicBezTo>
                  <a:cubicBezTo>
                    <a:pt x="80" y="260"/>
                    <a:pt x="80" y="260"/>
                    <a:pt x="80" y="260"/>
                  </a:cubicBezTo>
                  <a:cubicBezTo>
                    <a:pt x="80" y="249"/>
                    <a:pt x="71" y="240"/>
                    <a:pt x="60" y="24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8" name="Shape 1090"/>
            <p:cNvSpPr/>
            <p:nvPr/>
          </p:nvSpPr>
          <p:spPr bwMode="auto">
            <a:xfrm>
              <a:off x="6331218" y="3128517"/>
              <a:ext cx="396184" cy="336517"/>
            </a:xfrm>
            <a:custGeom>
              <a:avLst/>
              <a:gdLst>
                <a:gd name="T0" fmla="*/ 3633374 w 21600"/>
                <a:gd name="T1" fmla="*/ 2621390 h 21600"/>
                <a:gd name="T2" fmla="*/ 3633374 w 21600"/>
                <a:gd name="T3" fmla="*/ 2621390 h 21600"/>
                <a:gd name="T4" fmla="*/ 3633374 w 21600"/>
                <a:gd name="T5" fmla="*/ 2621390 h 21600"/>
                <a:gd name="T6" fmla="*/ 3633374 w 21600"/>
                <a:gd name="T7" fmla="*/ 2621390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17064" y="14989"/>
                  </a:moveTo>
                  <a:lnTo>
                    <a:pt x="16300" y="14989"/>
                  </a:lnTo>
                  <a:cubicBezTo>
                    <a:pt x="14781" y="14989"/>
                    <a:pt x="13615" y="14098"/>
                    <a:pt x="12532" y="12778"/>
                  </a:cubicBezTo>
                  <a:cubicBezTo>
                    <a:pt x="12422" y="12943"/>
                    <a:pt x="12313" y="13112"/>
                    <a:pt x="12204" y="13283"/>
                  </a:cubicBezTo>
                  <a:cubicBezTo>
                    <a:pt x="11728" y="14021"/>
                    <a:pt x="11216" y="14811"/>
                    <a:pt x="10650" y="15592"/>
                  </a:cubicBezTo>
                  <a:cubicBezTo>
                    <a:pt x="12115" y="17276"/>
                    <a:pt x="13891" y="18547"/>
                    <a:pt x="16300" y="18547"/>
                  </a:cubicBezTo>
                  <a:lnTo>
                    <a:pt x="17064" y="18547"/>
                  </a:lnTo>
                  <a:lnTo>
                    <a:pt x="17064" y="21600"/>
                  </a:lnTo>
                  <a:lnTo>
                    <a:pt x="21600" y="17022"/>
                  </a:lnTo>
                  <a:lnTo>
                    <a:pt x="17064" y="12444"/>
                  </a:lnTo>
                  <a:cubicBezTo>
                    <a:pt x="17064" y="12444"/>
                    <a:pt x="17064" y="14989"/>
                    <a:pt x="17064" y="14989"/>
                  </a:cubicBezTo>
                  <a:close/>
                  <a:moveTo>
                    <a:pt x="5844" y="8840"/>
                  </a:moveTo>
                  <a:cubicBezTo>
                    <a:pt x="6014" y="8580"/>
                    <a:pt x="6185" y="8316"/>
                    <a:pt x="6358" y="8047"/>
                  </a:cubicBezTo>
                  <a:cubicBezTo>
                    <a:pt x="6781" y="7394"/>
                    <a:pt x="7227" y="6705"/>
                    <a:pt x="7709" y="6019"/>
                  </a:cubicBezTo>
                  <a:cubicBezTo>
                    <a:pt x="6284" y="4449"/>
                    <a:pt x="4562" y="3290"/>
                    <a:pt x="2260" y="3290"/>
                  </a:cubicBezTo>
                  <a:lnTo>
                    <a:pt x="0" y="3290"/>
                  </a:lnTo>
                  <a:lnTo>
                    <a:pt x="0" y="6850"/>
                  </a:lnTo>
                  <a:lnTo>
                    <a:pt x="2260" y="6850"/>
                  </a:lnTo>
                  <a:cubicBezTo>
                    <a:pt x="3693" y="6850"/>
                    <a:pt x="4812" y="7643"/>
                    <a:pt x="5844" y="8840"/>
                  </a:cubicBezTo>
                  <a:close/>
                  <a:moveTo>
                    <a:pt x="16300" y="6596"/>
                  </a:moveTo>
                  <a:lnTo>
                    <a:pt x="17064" y="6596"/>
                  </a:lnTo>
                  <a:lnTo>
                    <a:pt x="17064" y="9155"/>
                  </a:lnTo>
                  <a:lnTo>
                    <a:pt x="21600" y="4578"/>
                  </a:lnTo>
                  <a:lnTo>
                    <a:pt x="17064" y="0"/>
                  </a:lnTo>
                  <a:lnTo>
                    <a:pt x="17064" y="3036"/>
                  </a:lnTo>
                  <a:lnTo>
                    <a:pt x="16300" y="3036"/>
                  </a:lnTo>
                  <a:cubicBezTo>
                    <a:pt x="12312" y="3036"/>
                    <a:pt x="10062" y="6516"/>
                    <a:pt x="8077" y="9587"/>
                  </a:cubicBezTo>
                  <a:cubicBezTo>
                    <a:pt x="6293" y="12349"/>
                    <a:pt x="4752" y="14735"/>
                    <a:pt x="2260" y="14735"/>
                  </a:cubicBezTo>
                  <a:lnTo>
                    <a:pt x="0" y="14735"/>
                  </a:lnTo>
                  <a:lnTo>
                    <a:pt x="0" y="18293"/>
                  </a:lnTo>
                  <a:lnTo>
                    <a:pt x="2260" y="18293"/>
                  </a:lnTo>
                  <a:cubicBezTo>
                    <a:pt x="6250" y="18293"/>
                    <a:pt x="8500" y="14814"/>
                    <a:pt x="10485" y="11743"/>
                  </a:cubicBezTo>
                  <a:cubicBezTo>
                    <a:pt x="12269" y="8981"/>
                    <a:pt x="13810" y="6596"/>
                    <a:pt x="16300" y="6596"/>
                  </a:cubicBezTo>
                  <a:close/>
                </a:path>
              </a:pathLst>
            </a:custGeom>
            <a:solidFill>
              <a:schemeClr val="bg1"/>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0179" tIns="40179" rIns="40179" bIns="40179" anchor="ctr"/>
            <a:lstStyle/>
            <a:p>
              <a:endParaRPr lang="zh-CN" altLang="en-US"/>
            </a:p>
          </p:txBody>
        </p:sp>
        <p:sp>
          <p:nvSpPr>
            <p:cNvPr id="119" name="Shape 1687"/>
            <p:cNvSpPr/>
            <p:nvPr/>
          </p:nvSpPr>
          <p:spPr bwMode="auto">
            <a:xfrm>
              <a:off x="7266129" y="3116104"/>
              <a:ext cx="361315" cy="361342"/>
            </a:xfrm>
            <a:custGeom>
              <a:avLst/>
              <a:gdLst>
                <a:gd name="T0" fmla="*/ 3021965 w 21600"/>
                <a:gd name="T1" fmla="*/ 3022408 h 21600"/>
                <a:gd name="T2" fmla="*/ 3021965 w 21600"/>
                <a:gd name="T3" fmla="*/ 3022408 h 21600"/>
                <a:gd name="T4" fmla="*/ 3021965 w 21600"/>
                <a:gd name="T5" fmla="*/ 3022408 h 21600"/>
                <a:gd name="T6" fmla="*/ 3021965 w 21600"/>
                <a:gd name="T7" fmla="*/ 3022408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11679" y="19547"/>
                  </a:moveTo>
                  <a:lnTo>
                    <a:pt x="11679" y="14693"/>
                  </a:lnTo>
                  <a:lnTo>
                    <a:pt x="9921" y="14693"/>
                  </a:lnTo>
                  <a:lnTo>
                    <a:pt x="9921" y="19547"/>
                  </a:lnTo>
                  <a:cubicBezTo>
                    <a:pt x="5768" y="19134"/>
                    <a:pt x="2465" y="15832"/>
                    <a:pt x="2052" y="11679"/>
                  </a:cubicBezTo>
                  <a:lnTo>
                    <a:pt x="6907" y="11679"/>
                  </a:lnTo>
                  <a:lnTo>
                    <a:pt x="6907" y="9921"/>
                  </a:lnTo>
                  <a:lnTo>
                    <a:pt x="2052" y="9921"/>
                  </a:lnTo>
                  <a:cubicBezTo>
                    <a:pt x="2465" y="5768"/>
                    <a:pt x="5768" y="2466"/>
                    <a:pt x="9921" y="2054"/>
                  </a:cubicBezTo>
                  <a:lnTo>
                    <a:pt x="9921" y="6907"/>
                  </a:lnTo>
                  <a:lnTo>
                    <a:pt x="11679" y="6907"/>
                  </a:lnTo>
                  <a:lnTo>
                    <a:pt x="11679" y="2054"/>
                  </a:lnTo>
                  <a:cubicBezTo>
                    <a:pt x="15832" y="2466"/>
                    <a:pt x="19135" y="5768"/>
                    <a:pt x="19548" y="9921"/>
                  </a:cubicBezTo>
                  <a:lnTo>
                    <a:pt x="14693" y="9921"/>
                  </a:lnTo>
                  <a:lnTo>
                    <a:pt x="14693" y="11679"/>
                  </a:lnTo>
                  <a:lnTo>
                    <a:pt x="19548" y="11679"/>
                  </a:lnTo>
                  <a:cubicBezTo>
                    <a:pt x="19135" y="15832"/>
                    <a:pt x="15832" y="19134"/>
                    <a:pt x="11679" y="19547"/>
                  </a:cubicBezTo>
                  <a:close/>
                  <a:moveTo>
                    <a:pt x="10799" y="0"/>
                  </a:moveTo>
                  <a:cubicBezTo>
                    <a:pt x="4835" y="0"/>
                    <a:pt x="0" y="4836"/>
                    <a:pt x="0" y="10800"/>
                  </a:cubicBezTo>
                  <a:cubicBezTo>
                    <a:pt x="0" y="16765"/>
                    <a:pt x="4835" y="21600"/>
                    <a:pt x="10799" y="21600"/>
                  </a:cubicBezTo>
                  <a:cubicBezTo>
                    <a:pt x="16765" y="21600"/>
                    <a:pt x="21600" y="16765"/>
                    <a:pt x="21600" y="10800"/>
                  </a:cubicBezTo>
                  <a:cubicBezTo>
                    <a:pt x="21600" y="4836"/>
                    <a:pt x="16765" y="0"/>
                    <a:pt x="10799" y="0"/>
                  </a:cubicBezTo>
                  <a:close/>
                </a:path>
              </a:pathLst>
            </a:custGeom>
            <a:solidFill>
              <a:srgbClr val="FFFFFF"/>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0179" tIns="40179" rIns="40179" bIns="40179" anchor="ctr"/>
            <a:lstStyle/>
            <a:p>
              <a:endParaRPr lang="zh-CN" altLang="en-US"/>
            </a:p>
          </p:txBody>
        </p:sp>
      </p:grpSp>
      <p:sp>
        <p:nvSpPr>
          <p:cNvPr id="126" name="矩形 125"/>
          <p:cNvSpPr>
            <a:spLocks noChangeArrowheads="1"/>
          </p:cNvSpPr>
          <p:nvPr/>
        </p:nvSpPr>
        <p:spPr bwMode="auto">
          <a:xfrm>
            <a:off x="1595562" y="2243643"/>
            <a:ext cx="2028190" cy="464185"/>
          </a:xfrm>
          <a:prstGeom prst="rect">
            <a:avLst/>
          </a:prstGeom>
          <a:noFill/>
          <a:ln w="9525">
            <a:noFill/>
            <a:miter lim="800000"/>
          </a:ln>
        </p:spPr>
        <p:txBody>
          <a:bodyPr wrap="none" lIns="96419" tIns="48210" rIns="96419" bIns="48210">
            <a:spAutoFit/>
          </a:bodyPr>
          <a:lstStyle/>
          <a:p>
            <a:pPr algn="r" fontAlgn="auto">
              <a:spcBef>
                <a:spcPts val="0"/>
              </a:spcBef>
              <a:spcAft>
                <a:spcPts val="0"/>
              </a:spcAft>
              <a:defRPr/>
            </a:pPr>
            <a:r>
              <a:rPr lang="zh-CN" altLang="en-US" sz="2400" b="1" dirty="0">
                <a:solidFill>
                  <a:schemeClr val="tx1"/>
                </a:solidFill>
                <a:latin typeface="Franklin Gothic Book" panose="020B0503020102020204" pitchFamily="34" charset="0"/>
              </a:rPr>
              <a:t>人员配备计划</a:t>
            </a:r>
          </a:p>
        </p:txBody>
      </p:sp>
      <p:sp>
        <p:nvSpPr>
          <p:cNvPr id="127" name="矩形 47"/>
          <p:cNvSpPr>
            <a:spLocks noChangeArrowheads="1"/>
          </p:cNvSpPr>
          <p:nvPr/>
        </p:nvSpPr>
        <p:spPr bwMode="auto">
          <a:xfrm>
            <a:off x="1205865" y="2668905"/>
            <a:ext cx="2816225" cy="2588260"/>
          </a:xfrm>
          <a:prstGeom prst="rect">
            <a:avLst/>
          </a:prstGeom>
          <a:noFill/>
          <a:ln w="25400">
            <a:noFill/>
            <a:miter lim="800000"/>
          </a:ln>
        </p:spPr>
        <p:txBody>
          <a:bodyPr wrap="square" lIns="96419" tIns="48210" rIns="96419" bIns="48210">
            <a:spAutoFit/>
          </a:bodyPr>
          <a:lstStyle/>
          <a:p>
            <a:pPr algn="l" eaLnBrk="1" latinLnBrk="0" hangingPunct="1">
              <a:lnSpc>
                <a:spcPct val="100000"/>
              </a:lnSpc>
            </a:pPr>
            <a:r>
              <a:rPr lang="zh-CN" altLang="en-US" sz="1800" dirty="0">
                <a:solidFill>
                  <a:schemeClr val="tx1"/>
                </a:solidFill>
                <a:latin typeface="微软雅黑" panose="020B0503020204020204" pitchFamily="34" charset="-122"/>
                <a:ea typeface="微软雅黑" panose="020B0503020204020204" pitchFamily="34" charset="-122"/>
                <a:cs typeface="+mn-ea"/>
                <a:sym typeface="+mn-lt"/>
              </a:rPr>
              <a:t>该项目由G17小组全组成员共同开发，小组于9.28日成立，项目小组成员需熟练使用Axure RP，GitHub，Rose，Rational RequisitePro，git-bash等开发软件，并能运用Java，SQL等编程语言进行软件开发。</a:t>
            </a:r>
          </a:p>
        </p:txBody>
      </p:sp>
      <p:sp>
        <p:nvSpPr>
          <p:cNvPr id="128" name="矩形 127"/>
          <p:cNvSpPr>
            <a:spLocks noChangeArrowheads="1"/>
          </p:cNvSpPr>
          <p:nvPr/>
        </p:nvSpPr>
        <p:spPr bwMode="auto">
          <a:xfrm>
            <a:off x="9162992" y="2223140"/>
            <a:ext cx="1416050" cy="464185"/>
          </a:xfrm>
          <a:prstGeom prst="rect">
            <a:avLst/>
          </a:prstGeom>
          <a:noFill/>
          <a:ln w="9525">
            <a:noFill/>
            <a:miter lim="800000"/>
          </a:ln>
        </p:spPr>
        <p:txBody>
          <a:bodyPr wrap="none" lIns="96419" tIns="48210" rIns="96419" bIns="48210">
            <a:spAutoFit/>
          </a:bodyPr>
          <a:lstStyle/>
          <a:p>
            <a:pPr fontAlgn="auto">
              <a:spcBef>
                <a:spcPts val="0"/>
              </a:spcBef>
              <a:spcAft>
                <a:spcPts val="0"/>
              </a:spcAft>
              <a:defRPr/>
            </a:pPr>
            <a:r>
              <a:rPr lang="zh-CN" altLang="en-US" sz="2400" b="1" dirty="0">
                <a:solidFill>
                  <a:schemeClr val="tx1"/>
                </a:solidFill>
                <a:latin typeface="Franklin Gothic Book" panose="020B0503020102020204" pitchFamily="34" charset="0"/>
              </a:rPr>
              <a:t>资源需求</a:t>
            </a:r>
          </a:p>
        </p:txBody>
      </p:sp>
      <p:sp>
        <p:nvSpPr>
          <p:cNvPr id="129" name="矩形 47"/>
          <p:cNvSpPr>
            <a:spLocks noChangeArrowheads="1"/>
          </p:cNvSpPr>
          <p:nvPr/>
        </p:nvSpPr>
        <p:spPr bwMode="auto">
          <a:xfrm>
            <a:off x="9163050" y="2648585"/>
            <a:ext cx="2482215" cy="2033905"/>
          </a:xfrm>
          <a:prstGeom prst="rect">
            <a:avLst/>
          </a:prstGeom>
          <a:noFill/>
          <a:ln w="25400">
            <a:noFill/>
            <a:miter lim="800000"/>
          </a:ln>
        </p:spPr>
        <p:txBody>
          <a:bodyPr wrap="square" lIns="96419" tIns="48210" rIns="96419" bIns="48210">
            <a:spAutoFit/>
          </a:bodyPr>
          <a:lstStyle/>
          <a:p>
            <a:pPr eaLnBrk="1" latinLnBrk="0" hangingPunct="1">
              <a:lnSpc>
                <a:spcPct val="100000"/>
              </a:lnSpc>
            </a:pPr>
            <a:r>
              <a:rPr lang="zh-CN" altLang="en-US" sz="1800" dirty="0">
                <a:solidFill>
                  <a:schemeClr val="tx1"/>
                </a:solidFill>
                <a:latin typeface="微软雅黑" panose="020B0503020204020204" pitchFamily="34" charset="-122"/>
                <a:ea typeface="微软雅黑" panose="020B0503020204020204" pitchFamily="34" charset="-122"/>
                <a:cs typeface="+mn-ea"/>
                <a:sym typeface="+mn-lt"/>
              </a:rPr>
              <a:t>该项目开发人员资源：蒋家俊，周盛，厉配强，李捷，朱秉</a:t>
            </a:r>
          </a:p>
          <a:p>
            <a:pPr eaLnBrk="1" latinLnBrk="0" hangingPunct="1">
              <a:lnSpc>
                <a:spcPct val="100000"/>
              </a:lnSpc>
            </a:pPr>
            <a:r>
              <a:rPr lang="zh-CN" altLang="en-US" sz="1800" dirty="0">
                <a:solidFill>
                  <a:schemeClr val="tx1"/>
                </a:solidFill>
                <a:latin typeface="微软雅黑" panose="020B0503020204020204" pitchFamily="34" charset="-122"/>
                <a:ea typeface="微软雅黑" panose="020B0503020204020204" pitchFamily="34" charset="-122"/>
                <a:cs typeface="+mn-ea"/>
                <a:sym typeface="+mn-lt"/>
              </a:rPr>
              <a:t>环境资源：图书馆，机房</a:t>
            </a:r>
          </a:p>
          <a:p>
            <a:pPr eaLnBrk="1" latinLnBrk="0" hangingPunct="1">
              <a:lnSpc>
                <a:spcPct val="100000"/>
              </a:lnSpc>
            </a:pPr>
            <a:r>
              <a:rPr lang="zh-CN" altLang="en-US" sz="1800" dirty="0">
                <a:solidFill>
                  <a:schemeClr val="tx1"/>
                </a:solidFill>
                <a:latin typeface="微软雅黑" panose="020B0503020204020204" pitchFamily="34" charset="-122"/>
                <a:ea typeface="微软雅黑" panose="020B0503020204020204" pitchFamily="34" charset="-122"/>
                <a:cs typeface="+mn-ea"/>
                <a:sym typeface="+mn-lt"/>
              </a:rPr>
              <a:t>设备资源：5台笔记本电脑</a:t>
            </a:r>
          </a:p>
        </p:txBody>
      </p:sp>
      <p:sp>
        <p:nvSpPr>
          <p:cNvPr id="34" name="TextBox 8"/>
          <p:cNvSpPr txBox="1"/>
          <p:nvPr/>
        </p:nvSpPr>
        <p:spPr>
          <a:xfrm>
            <a:off x="824035" y="233727"/>
            <a:ext cx="3949155" cy="492125"/>
          </a:xfrm>
          <a:prstGeom prst="rect">
            <a:avLst/>
          </a:prstGeom>
          <a:noFill/>
        </p:spPr>
        <p:txBody>
          <a:bodyPr wrap="square" lIns="0" tIns="0" rIns="0" bIns="0" rtlCol="0" anchor="ctr">
            <a:spAutoFit/>
          </a:bodyPr>
          <a:lstStyle/>
          <a:p>
            <a:r>
              <a:rPr lang="zh-CN" altLang="en-US" sz="3200" dirty="0">
                <a:solidFill>
                  <a:schemeClr val="tx1"/>
                </a:solidFill>
                <a:latin typeface="Arial" panose="020B0604020202020204" pitchFamily="34" charset="0"/>
                <a:ea typeface="微软雅黑" panose="020B0503020204020204" pitchFamily="34" charset="-122"/>
                <a:sym typeface="Arial" panose="020B0604020202020204" pitchFamily="34" charset="0"/>
              </a:rPr>
              <a:t>项目策划</a:t>
            </a:r>
          </a:p>
        </p:txBody>
      </p:sp>
      <p:sp>
        <p:nvSpPr>
          <p:cNvPr id="35" name="TextBox 8"/>
          <p:cNvSpPr txBox="1"/>
          <p:nvPr/>
        </p:nvSpPr>
        <p:spPr>
          <a:xfrm>
            <a:off x="824036" y="743616"/>
            <a:ext cx="2807720" cy="215265"/>
          </a:xfrm>
          <a:prstGeom prst="rect">
            <a:avLst/>
          </a:prstGeom>
          <a:noFill/>
        </p:spPr>
        <p:txBody>
          <a:bodyPr wrap="square" lIns="0" tIns="0" rIns="0" bIns="0" rtlCol="0" anchor="ctr">
            <a:spAutoFit/>
          </a:bodyPr>
          <a:lstStyle/>
          <a:p>
            <a:r>
              <a:rPr lang="en-US" altLang="zh-CN" sz="1400" dirty="0">
                <a:solidFill>
                  <a:schemeClr val="tx1"/>
                </a:solidFill>
                <a:latin typeface="Arial" panose="020B0604020202020204" pitchFamily="34" charset="0"/>
                <a:ea typeface="微软雅黑" panose="020B0503020204020204" pitchFamily="34" charset="-122"/>
                <a:sym typeface="Arial" panose="020B0604020202020204" pitchFamily="34" charset="0"/>
              </a:rPr>
              <a:t>PRD-G17</a:t>
            </a:r>
          </a:p>
        </p:txBody>
      </p:sp>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1000"/>
                                        <p:tgtEl>
                                          <p:spTgt spid="114"/>
                                        </p:tgtEl>
                                      </p:cBhvr>
                                    </p:animEffect>
                                    <p:anim calcmode="lin" valueType="num">
                                      <p:cBhvr>
                                        <p:cTn id="8" dur="1000" fill="hold"/>
                                        <p:tgtEl>
                                          <p:spTgt spid="114"/>
                                        </p:tgtEl>
                                        <p:attrNameLst>
                                          <p:attrName>ppt_x</p:attrName>
                                        </p:attrNameLst>
                                      </p:cBhvr>
                                      <p:tavLst>
                                        <p:tav tm="0">
                                          <p:val>
                                            <p:strVal val="#ppt_x"/>
                                          </p:val>
                                        </p:tav>
                                        <p:tav tm="100000">
                                          <p:val>
                                            <p:strVal val="#ppt_x"/>
                                          </p:val>
                                        </p:tav>
                                      </p:tavLst>
                                    </p:anim>
                                    <p:anim calcmode="lin" valueType="num">
                                      <p:cBhvr>
                                        <p:cTn id="9" dur="900" decel="100000" fill="hold"/>
                                        <p:tgtEl>
                                          <p:spTgt spid="11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14"/>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22" presetClass="entr" presetSubtype="2" fill="hold" nodeType="afterEffect">
                                  <p:stCondLst>
                                    <p:cond delay="0"/>
                                  </p:stCondLst>
                                  <p:childTnLst>
                                    <p:set>
                                      <p:cBhvr>
                                        <p:cTn id="13" dur="1" fill="hold">
                                          <p:stCondLst>
                                            <p:cond delay="0"/>
                                          </p:stCondLst>
                                        </p:cTn>
                                        <p:tgtEl>
                                          <p:spTgt spid="105"/>
                                        </p:tgtEl>
                                        <p:attrNameLst>
                                          <p:attrName>style.visibility</p:attrName>
                                        </p:attrNameLst>
                                      </p:cBhvr>
                                      <p:to>
                                        <p:strVal val="visible"/>
                                      </p:to>
                                    </p:set>
                                    <p:animEffect transition="in" filter="wipe(right)">
                                      <p:cBhvr>
                                        <p:cTn id="14" dur="500"/>
                                        <p:tgtEl>
                                          <p:spTgt spid="105"/>
                                        </p:tgtEl>
                                      </p:cBhvr>
                                    </p:animEffect>
                                  </p:childTnLst>
                                </p:cTn>
                              </p:par>
                              <p:par>
                                <p:cTn id="15" presetID="12" presetClass="entr" presetSubtype="4" fill="hold" grpId="0" nodeType="withEffect">
                                  <p:stCondLst>
                                    <p:cond delay="0"/>
                                  </p:stCondLst>
                                  <p:childTnLst>
                                    <p:set>
                                      <p:cBhvr>
                                        <p:cTn id="16" dur="1" fill="hold">
                                          <p:stCondLst>
                                            <p:cond delay="0"/>
                                          </p:stCondLst>
                                        </p:cTn>
                                        <p:tgtEl>
                                          <p:spTgt spid="126"/>
                                        </p:tgtEl>
                                        <p:attrNameLst>
                                          <p:attrName>style.visibility</p:attrName>
                                        </p:attrNameLst>
                                      </p:cBhvr>
                                      <p:to>
                                        <p:strVal val="visible"/>
                                      </p:to>
                                    </p:set>
                                    <p:animEffect transition="in" filter="slide(fromBottom)">
                                      <p:cBhvr>
                                        <p:cTn id="17" dur="500"/>
                                        <p:tgtEl>
                                          <p:spTgt spid="126"/>
                                        </p:tgtEl>
                                      </p:cBhvr>
                                    </p:animEffect>
                                  </p:childTnLst>
                                </p:cTn>
                              </p:par>
                              <p:par>
                                <p:cTn id="18" presetID="12" presetClass="entr" presetSubtype="4" fill="hold" grpId="0" nodeType="withEffect">
                                  <p:stCondLst>
                                    <p:cond delay="0"/>
                                  </p:stCondLst>
                                  <p:childTnLst>
                                    <p:set>
                                      <p:cBhvr>
                                        <p:cTn id="19" dur="1" fill="hold">
                                          <p:stCondLst>
                                            <p:cond delay="0"/>
                                          </p:stCondLst>
                                        </p:cTn>
                                        <p:tgtEl>
                                          <p:spTgt spid="127"/>
                                        </p:tgtEl>
                                        <p:attrNameLst>
                                          <p:attrName>style.visibility</p:attrName>
                                        </p:attrNameLst>
                                      </p:cBhvr>
                                      <p:to>
                                        <p:strVal val="visible"/>
                                      </p:to>
                                    </p:set>
                                    <p:animEffect transition="in" filter="slide(fromBottom)">
                                      <p:cBhvr>
                                        <p:cTn id="20" dur="500"/>
                                        <p:tgtEl>
                                          <p:spTgt spid="127"/>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102"/>
                                        </p:tgtEl>
                                        <p:attrNameLst>
                                          <p:attrName>style.visibility</p:attrName>
                                        </p:attrNameLst>
                                      </p:cBhvr>
                                      <p:to>
                                        <p:strVal val="visible"/>
                                      </p:to>
                                    </p:set>
                                    <p:animEffect transition="in" filter="wipe(left)">
                                      <p:cBhvr>
                                        <p:cTn id="24" dur="500"/>
                                        <p:tgtEl>
                                          <p:spTgt spid="102"/>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128"/>
                                        </p:tgtEl>
                                        <p:attrNameLst>
                                          <p:attrName>style.visibility</p:attrName>
                                        </p:attrNameLst>
                                      </p:cBhvr>
                                      <p:to>
                                        <p:strVal val="visible"/>
                                      </p:to>
                                    </p:set>
                                    <p:animEffect transition="in" filter="slide(fromBottom)">
                                      <p:cBhvr>
                                        <p:cTn id="27" dur="500"/>
                                        <p:tgtEl>
                                          <p:spTgt spid="128"/>
                                        </p:tgtEl>
                                      </p:cBhvr>
                                    </p:animEffect>
                                  </p:childTnLst>
                                </p:cTn>
                              </p:par>
                              <p:par>
                                <p:cTn id="28" presetID="12" presetClass="entr" presetSubtype="4" fill="hold" grpId="0" nodeType="withEffect">
                                  <p:stCondLst>
                                    <p:cond delay="0"/>
                                  </p:stCondLst>
                                  <p:childTnLst>
                                    <p:set>
                                      <p:cBhvr>
                                        <p:cTn id="29" dur="1" fill="hold">
                                          <p:stCondLst>
                                            <p:cond delay="0"/>
                                          </p:stCondLst>
                                        </p:cTn>
                                        <p:tgtEl>
                                          <p:spTgt spid="129"/>
                                        </p:tgtEl>
                                        <p:attrNameLst>
                                          <p:attrName>style.visibility</p:attrName>
                                        </p:attrNameLst>
                                      </p:cBhvr>
                                      <p:to>
                                        <p:strVal val="visible"/>
                                      </p:to>
                                    </p:set>
                                    <p:animEffect transition="in" filter="slide(fromBottom)">
                                      <p:cBhvr>
                                        <p:cTn id="30"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p:bldP spid="127" grpId="0"/>
      <p:bldP spid="128" grpId="0"/>
      <p:bldP spid="12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8"/>
          <p:cNvSpPr/>
          <p:nvPr/>
        </p:nvSpPr>
        <p:spPr bwMode="auto">
          <a:xfrm>
            <a:off x="964114" y="1484591"/>
            <a:ext cx="10854616" cy="4788458"/>
          </a:xfrm>
          <a:prstGeom prst="rect">
            <a:avLst/>
          </a:prstGeom>
          <a:solidFill>
            <a:srgbClr val="FFFFFF">
              <a:alpha val="58038"/>
            </a:srgbClr>
          </a:solidFill>
          <a:ln w="25400">
            <a:solidFill>
              <a:schemeClr val="accent1"/>
            </a:solidFill>
            <a:miter lim="800000"/>
          </a:ln>
        </p:spPr>
        <p:txBody>
          <a:bodyPr/>
          <a:lstStyle/>
          <a:p>
            <a:endParaRPr lang="zh-CN" altLang="en-US">
              <a:solidFill>
                <a:srgbClr val="000000"/>
              </a:solidFill>
              <a:sym typeface="Arial" panose="020B0604020202020204" pitchFamily="34" charset="0"/>
            </a:endParaRPr>
          </a:p>
        </p:txBody>
      </p:sp>
      <p:sp>
        <p:nvSpPr>
          <p:cNvPr id="65" name="矩形 17"/>
          <p:cNvSpPr>
            <a:spLocks noChangeArrowheads="1"/>
          </p:cNvSpPr>
          <p:nvPr/>
        </p:nvSpPr>
        <p:spPr bwMode="auto">
          <a:xfrm>
            <a:off x="1496269" y="987578"/>
            <a:ext cx="2317145" cy="1013287"/>
          </a:xfrm>
          <a:prstGeom prst="rect">
            <a:avLst/>
          </a:prstGeom>
          <a:solidFill>
            <a:schemeClr val="accent1"/>
          </a:solidFill>
          <a:ln>
            <a:noFill/>
          </a:ln>
        </p:spPr>
        <p:txBody>
          <a:bodyPr/>
          <a:lstStyle/>
          <a:p>
            <a:endParaRPr lang="zh-CN" altLang="en-US" sz="2110" b="1">
              <a:sym typeface="Arial" panose="020B0604020202020204" pitchFamily="34" charset="0"/>
            </a:endParaRPr>
          </a:p>
        </p:txBody>
      </p:sp>
      <p:sp>
        <p:nvSpPr>
          <p:cNvPr id="66" name="TextBox 18"/>
          <p:cNvSpPr>
            <a:spLocks noChangeArrowheads="1"/>
          </p:cNvSpPr>
          <p:nvPr/>
        </p:nvSpPr>
        <p:spPr bwMode="auto">
          <a:xfrm>
            <a:off x="1554872" y="1027548"/>
            <a:ext cx="2199936" cy="86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5060" b="1" dirty="0">
                <a:solidFill>
                  <a:schemeClr val="bg1"/>
                </a:solidFill>
                <a:latin typeface="微软雅黑" panose="020B0503020204020204" pitchFamily="34" charset="-122"/>
                <a:ea typeface="微软雅黑" panose="020B0503020204020204" pitchFamily="34" charset="-122"/>
                <a:sym typeface="方正大黑简体" pitchFamily="65" charset="-122"/>
              </a:rPr>
              <a:t>引言</a:t>
            </a:r>
          </a:p>
        </p:txBody>
      </p:sp>
      <p:sp>
        <p:nvSpPr>
          <p:cNvPr id="11" name="TextBox 10"/>
          <p:cNvSpPr txBox="1"/>
          <p:nvPr/>
        </p:nvSpPr>
        <p:spPr>
          <a:xfrm>
            <a:off x="1683268" y="2173363"/>
            <a:ext cx="9755930" cy="1717040"/>
          </a:xfrm>
          <a:prstGeom prst="rect">
            <a:avLst/>
          </a:prstGeom>
          <a:noFill/>
        </p:spPr>
        <p:txBody>
          <a:bodyPr wrap="square" lIns="96424" tIns="48212" rIns="96424" bIns="48212" rtlCol="0">
            <a:spAutoFit/>
          </a:bodyPr>
          <a:lstStyle/>
          <a:p>
            <a:pPr indent="0" algn="just" eaLnBrk="1" latinLnBrk="0" hangingPunct="1">
              <a:lnSpc>
                <a:spcPct val="100000"/>
              </a:lnSpc>
            </a:pPr>
            <a:r>
              <a:rPr lang="en-US" altLang="zh-CN" sz="2110" dirty="0">
                <a:solidFill>
                  <a:sysClr val="windowText" lastClr="000000"/>
                </a:solidFill>
                <a:latin typeface="微软雅黑" panose="020B0503020204020204" pitchFamily="34" charset="-122"/>
                <a:ea typeface="微软雅黑" panose="020B0503020204020204" pitchFamily="34" charset="-122"/>
              </a:rPr>
              <a:t>1.</a:t>
            </a:r>
            <a:r>
              <a:rPr lang="zh-CN" altLang="en-US" sz="2110" dirty="0">
                <a:solidFill>
                  <a:sysClr val="windowText" lastClr="000000"/>
                </a:solidFill>
                <a:latin typeface="微软雅黑" panose="020B0503020204020204" pitchFamily="34" charset="-122"/>
                <a:ea typeface="微软雅黑" panose="020B0503020204020204" pitchFamily="34" charset="-122"/>
              </a:rPr>
              <a:t>编写目的：本计划旨在说明“软件工程系列课程教学辅助网站”项目的项目范围、工作内容、人员分配、时间安排、管理与控制办法、资源情况等，为本小组提供一个框架，使之能合理地估算软件项目开发所需的资源和开发进度，并控制软件项目开发过程按此计划进行，使项目的实施在本计划的基础上得到实施与控制。</a:t>
            </a:r>
          </a:p>
        </p:txBody>
      </p:sp>
      <p:sp>
        <p:nvSpPr>
          <p:cNvPr id="5" name="TextBox 10"/>
          <p:cNvSpPr txBox="1"/>
          <p:nvPr/>
        </p:nvSpPr>
        <p:spPr>
          <a:xfrm>
            <a:off x="1683268" y="4110748"/>
            <a:ext cx="9755930" cy="743585"/>
          </a:xfrm>
          <a:prstGeom prst="rect">
            <a:avLst/>
          </a:prstGeom>
          <a:noFill/>
        </p:spPr>
        <p:txBody>
          <a:bodyPr wrap="square" lIns="96424" tIns="48212" rIns="96424" bIns="48212" rtlCol="0">
            <a:spAutoFit/>
          </a:bodyPr>
          <a:lstStyle/>
          <a:p>
            <a:pPr indent="0" algn="just" eaLnBrk="1" latinLnBrk="0" hangingPunct="1">
              <a:lnSpc>
                <a:spcPct val="100000"/>
              </a:lnSpc>
            </a:pPr>
            <a:r>
              <a:rPr lang="en-US" altLang="zh-CN" sz="2110" dirty="0">
                <a:solidFill>
                  <a:sysClr val="windowText" lastClr="000000"/>
                </a:solidFill>
                <a:latin typeface="微软雅黑" panose="020B0503020204020204" pitchFamily="34" charset="-122"/>
                <a:ea typeface="微软雅黑" panose="020B0503020204020204" pitchFamily="34" charset="-122"/>
              </a:rPr>
              <a:t>2.</a:t>
            </a:r>
            <a:r>
              <a:rPr lang="zh-CN" altLang="en-US" sz="2110" dirty="0">
                <a:solidFill>
                  <a:sysClr val="windowText" lastClr="000000"/>
                </a:solidFill>
                <a:latin typeface="微软雅黑" panose="020B0503020204020204" pitchFamily="34" charset="-122"/>
                <a:ea typeface="微软雅黑" panose="020B0503020204020204" pitchFamily="34" charset="-122"/>
              </a:rPr>
              <a:t>读者对象：本文档的预期读者为G17小组全组成员，本课程指导老师以及与项目有关人员。</a:t>
            </a:r>
          </a:p>
        </p:txBody>
      </p:sp>
    </p:spTree>
  </p:cSld>
  <p:clrMapOvr>
    <a:masterClrMapping/>
  </p:clrMapOvr>
  <p:transition spd="slow"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left)">
                                      <p:cBhvr>
                                        <p:cTn id="7" dur="500"/>
                                        <p:tgtEl>
                                          <p:spTgt spid="6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66"/>
                                        </p:tgtEl>
                                        <p:attrNameLst>
                                          <p:attrName>style.visibility</p:attrName>
                                        </p:attrNameLst>
                                      </p:cBhvr>
                                      <p:to>
                                        <p:strVal val="visible"/>
                                      </p:to>
                                    </p:set>
                                    <p:animEffect>
                                      <p:cBhvr>
                                        <p:cTn id="11" dur="500"/>
                                        <p:tgtEl>
                                          <p:spTgt spid="66"/>
                                        </p:tgtEl>
                                      </p:cBhvr>
                                    </p:animEffect>
                                    <p:anim calcmode="lin" valueType="num">
                                      <p:cBhvr>
                                        <p:cTn id="12" dur="500" fill="hold"/>
                                        <p:tgtEl>
                                          <p:spTgt spid="66"/>
                                        </p:tgtEl>
                                        <p:attrNameLst>
                                          <p:attrName>ppt_x</p:attrName>
                                        </p:attrNameLst>
                                      </p:cBhvr>
                                      <p:tavLst>
                                        <p:tav tm="0">
                                          <p:val>
                                            <p:strVal val="#ppt_x"/>
                                          </p:val>
                                        </p:tav>
                                        <p:tav tm="100000">
                                          <p:val>
                                            <p:strVal val="#ppt_x"/>
                                          </p:val>
                                        </p:tav>
                                      </p:tavLst>
                                    </p:anim>
                                    <p:anim calcmode="lin" valueType="num">
                                      <p:cBhvr>
                                        <p:cTn id="13" dur="500" fill="hold"/>
                                        <p:tgtEl>
                                          <p:spTgt spid="66"/>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wipe(up)">
                                      <p:cBhvr>
                                        <p:cTn id="17" dur="1000"/>
                                        <p:tgtEl>
                                          <p:spTgt spid="63"/>
                                        </p:tgtEl>
                                      </p:cBhvr>
                                    </p:animEffect>
                                  </p:childTnLst>
                                </p:cTn>
                              </p:par>
                            </p:childTnLst>
                          </p:cTn>
                        </p:par>
                        <p:par>
                          <p:cTn id="18" fill="hold">
                            <p:stCondLst>
                              <p:cond delay="2000"/>
                            </p:stCondLst>
                            <p:childTnLst>
                              <p:par>
                                <p:cTn id="19" presetID="22" presetClass="entr" presetSubtype="8" fill="hold" grpId="0" nodeType="afterEffect">
                                  <p:stCondLst>
                                    <p:cond delay="0"/>
                                  </p:stCondLst>
                                  <p:iterate type="lt">
                                    <p:tmPct val="30000"/>
                                  </p:iterate>
                                  <p:childTnLst>
                                    <p:set>
                                      <p:cBhvr>
                                        <p:cTn id="20" dur="1" fill="hold">
                                          <p:stCondLst>
                                            <p:cond delay="0"/>
                                          </p:stCondLst>
                                        </p:cTn>
                                        <p:tgtEl>
                                          <p:spTgt spid="11"/>
                                        </p:tgtEl>
                                        <p:attrNameLst>
                                          <p:attrName>style.visibility</p:attrName>
                                        </p:attrNameLst>
                                      </p:cBhvr>
                                      <p:to>
                                        <p:strVal val="visible"/>
                                      </p:to>
                                    </p:set>
                                    <p:animEffect transition="in" filter="wipe(left)">
                                      <p:cBhvr>
                                        <p:cTn id="21" dur="100"/>
                                        <p:tgtEl>
                                          <p:spTgt spid="11"/>
                                        </p:tgtEl>
                                      </p:cBhvr>
                                    </p:animEffect>
                                  </p:childTnLst>
                                </p:cTn>
                              </p:par>
                              <p:par>
                                <p:cTn id="22" presetID="36" presetClass="emph" presetSubtype="0" fill="hold" grpId="1" nodeType="withEffect">
                                  <p:stCondLst>
                                    <p:cond delay="0"/>
                                  </p:stCondLst>
                                  <p:iterate type="lt">
                                    <p:tmPct val="30000"/>
                                  </p:iterate>
                                  <p:childTnLst>
                                    <p:animScale>
                                      <p:cBhvr>
                                        <p:cTn id="23" dur="50" autoRev="1" fill="hold">
                                          <p:stCondLst>
                                            <p:cond delay="0"/>
                                          </p:stCondLst>
                                        </p:cTn>
                                        <p:tgtEl>
                                          <p:spTgt spid="11"/>
                                        </p:tgtEl>
                                      </p:cBhvr>
                                      <p:to x="80000" y="100000"/>
                                    </p:animScale>
                                    <p:anim by="(#ppt_w*0.10)" calcmode="lin" valueType="num">
                                      <p:cBhvr>
                                        <p:cTn id="24" dur="50" autoRev="1" fill="hold">
                                          <p:stCondLst>
                                            <p:cond delay="0"/>
                                          </p:stCondLst>
                                        </p:cTn>
                                        <p:tgtEl>
                                          <p:spTgt spid="11"/>
                                        </p:tgtEl>
                                        <p:attrNameLst>
                                          <p:attrName>ppt_x</p:attrName>
                                        </p:attrNameLst>
                                      </p:cBhvr>
                                    </p:anim>
                                    <p:anim by="(-#ppt_w*0.10)" calcmode="lin" valueType="num">
                                      <p:cBhvr>
                                        <p:cTn id="25" dur="50" autoRev="1" fill="hold">
                                          <p:stCondLst>
                                            <p:cond delay="0"/>
                                          </p:stCondLst>
                                        </p:cTn>
                                        <p:tgtEl>
                                          <p:spTgt spid="11"/>
                                        </p:tgtEl>
                                        <p:attrNameLst>
                                          <p:attrName>ppt_y</p:attrName>
                                        </p:attrNameLst>
                                      </p:cBhvr>
                                    </p:anim>
                                    <p:animRot by="-480000">
                                      <p:cBhvr>
                                        <p:cTn id="26" dur="50" autoRev="1" fill="hold">
                                          <p:stCondLst>
                                            <p:cond delay="0"/>
                                          </p:stCondLst>
                                        </p:cTn>
                                        <p:tgtEl>
                                          <p:spTgt spid="11"/>
                                        </p:tgtEl>
                                        <p:attrNameLst>
                                          <p:attrName>r</p:attrName>
                                        </p:attrNameLst>
                                      </p:cBhvr>
                                    </p:animRot>
                                  </p:childTnLst>
                                </p:cTn>
                              </p:par>
                            </p:childTnLst>
                          </p:cTn>
                        </p:par>
                        <p:par>
                          <p:cTn id="27" fill="hold">
                            <p:stCondLst>
                              <p:cond delay="6360"/>
                            </p:stCondLst>
                            <p:childTnLst>
                              <p:par>
                                <p:cTn id="28" presetID="22" presetClass="entr" presetSubtype="8" fill="hold" grpId="0" nodeType="afterEffect">
                                  <p:stCondLst>
                                    <p:cond delay="0"/>
                                  </p:stCondLst>
                                  <p:iterate type="lt">
                                    <p:tmPct val="30000"/>
                                  </p:iterate>
                                  <p:childTnLst>
                                    <p:set>
                                      <p:cBhvr>
                                        <p:cTn id="29" dur="1" fill="hold">
                                          <p:stCondLst>
                                            <p:cond delay="0"/>
                                          </p:stCondLst>
                                        </p:cTn>
                                        <p:tgtEl>
                                          <p:spTgt spid="5"/>
                                        </p:tgtEl>
                                        <p:attrNameLst>
                                          <p:attrName>style.visibility</p:attrName>
                                        </p:attrNameLst>
                                      </p:cBhvr>
                                      <p:to>
                                        <p:strVal val="visible"/>
                                      </p:to>
                                    </p:set>
                                    <p:animEffect transition="in" filter="wipe(left)">
                                      <p:cBhvr>
                                        <p:cTn id="30" dur="100"/>
                                        <p:tgtEl>
                                          <p:spTgt spid="5"/>
                                        </p:tgtEl>
                                      </p:cBhvr>
                                    </p:animEffect>
                                  </p:childTnLst>
                                </p:cTn>
                              </p:par>
                              <p:par>
                                <p:cTn id="31" presetID="36" presetClass="emph" presetSubtype="0" fill="hold" grpId="1" nodeType="withEffect">
                                  <p:stCondLst>
                                    <p:cond delay="0"/>
                                  </p:stCondLst>
                                  <p:iterate type="lt">
                                    <p:tmPct val="30000"/>
                                  </p:iterate>
                                  <p:childTnLst>
                                    <p:animScale>
                                      <p:cBhvr>
                                        <p:cTn id="32" dur="50" autoRev="1" fill="hold">
                                          <p:stCondLst>
                                            <p:cond delay="0"/>
                                          </p:stCondLst>
                                        </p:cTn>
                                        <p:tgtEl>
                                          <p:spTgt spid="5"/>
                                        </p:tgtEl>
                                      </p:cBhvr>
                                      <p:to x="80000" y="100000"/>
                                    </p:animScale>
                                    <p:anim by="(#ppt_w*0.10)" calcmode="lin" valueType="num">
                                      <p:cBhvr>
                                        <p:cTn id="33" dur="50" autoRev="1" fill="hold">
                                          <p:stCondLst>
                                            <p:cond delay="0"/>
                                          </p:stCondLst>
                                        </p:cTn>
                                        <p:tgtEl>
                                          <p:spTgt spid="5"/>
                                        </p:tgtEl>
                                        <p:attrNameLst>
                                          <p:attrName>ppt_x</p:attrName>
                                        </p:attrNameLst>
                                      </p:cBhvr>
                                    </p:anim>
                                    <p:anim by="(-#ppt_w*0.10)" calcmode="lin" valueType="num">
                                      <p:cBhvr>
                                        <p:cTn id="34" dur="50" autoRev="1" fill="hold">
                                          <p:stCondLst>
                                            <p:cond delay="0"/>
                                          </p:stCondLst>
                                        </p:cTn>
                                        <p:tgtEl>
                                          <p:spTgt spid="5"/>
                                        </p:tgtEl>
                                        <p:attrNameLst>
                                          <p:attrName>ppt_y</p:attrName>
                                        </p:attrNameLst>
                                      </p:cBhvr>
                                    </p:anim>
                                    <p:animRot by="-480000">
                                      <p:cBhvr>
                                        <p:cTn id="35" dur="50" autoRev="1" fill="hold">
                                          <p:stCondLst>
                                            <p:cond delay="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bldLvl="0" animBg="1" autoUpdateAnimBg="0"/>
      <p:bldP spid="65" grpId="0" bldLvl="0" animBg="1" autoUpdateAnimBg="0"/>
      <p:bldP spid="66" grpId="0" bldLvl="0" autoUpdateAnimBg="0"/>
      <p:bldP spid="11" grpId="0"/>
      <p:bldP spid="11" grpId="1"/>
      <p:bldP spid="5" grpId="0"/>
      <p:bldP spid="5"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33"/>
          <p:cNvSpPr txBox="1"/>
          <p:nvPr/>
        </p:nvSpPr>
        <p:spPr>
          <a:xfrm>
            <a:off x="5083216" y="2130501"/>
            <a:ext cx="2680182" cy="210955"/>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zh-CN" altLang="en-US" sz="137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AU" sz="137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Text Placeholder 32"/>
          <p:cNvSpPr txBox="1"/>
          <p:nvPr/>
        </p:nvSpPr>
        <p:spPr>
          <a:xfrm>
            <a:off x="824230" y="1057275"/>
            <a:ext cx="1527810" cy="861695"/>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700"/>
              </a:spcBef>
              <a:buNone/>
            </a:pPr>
            <a:r>
              <a:rPr lang="zh-CN" altLang="en-US" sz="2800" dirty="0">
                <a:solidFill>
                  <a:schemeClr val="tx1"/>
                </a:solidFill>
                <a:latin typeface="Arial" panose="020B0604020202020204" pitchFamily="34" charset="0"/>
                <a:ea typeface="微软雅黑" panose="020B0503020204020204" pitchFamily="34" charset="-122"/>
                <a:sym typeface="Arial" panose="020B0604020202020204" pitchFamily="34" charset="0"/>
              </a:rPr>
              <a:t>方法、工具和技术</a:t>
            </a:r>
          </a:p>
        </p:txBody>
      </p:sp>
      <p:sp>
        <p:nvSpPr>
          <p:cNvPr id="36" name="TextBox 8"/>
          <p:cNvSpPr txBox="1"/>
          <p:nvPr/>
        </p:nvSpPr>
        <p:spPr>
          <a:xfrm>
            <a:off x="824230" y="743585"/>
            <a:ext cx="945515" cy="215265"/>
          </a:xfrm>
          <a:prstGeom prst="rect">
            <a:avLst/>
          </a:prstGeom>
          <a:noFill/>
        </p:spPr>
        <p:txBody>
          <a:bodyPr wrap="square" lIns="0" tIns="0" rIns="0" bIns="0" rtlCol="0" anchor="ctr">
            <a:spAutoFit/>
          </a:bodyPr>
          <a:lstStyle/>
          <a:p>
            <a:r>
              <a:rPr lang="en-US" altLang="zh-CN" sz="1400" dirty="0">
                <a:solidFill>
                  <a:schemeClr val="tx1"/>
                </a:solidFill>
                <a:latin typeface="Arial" panose="020B0604020202020204" pitchFamily="34" charset="0"/>
                <a:ea typeface="微软雅黑" panose="020B0503020204020204" pitchFamily="34" charset="-122"/>
                <a:sym typeface="Arial" panose="020B0604020202020204" pitchFamily="34" charset="0"/>
              </a:rPr>
              <a:t>PRD-G17</a:t>
            </a:r>
          </a:p>
        </p:txBody>
      </p:sp>
      <p:sp>
        <p:nvSpPr>
          <p:cNvPr id="35" name="TextBox 8"/>
          <p:cNvSpPr txBox="1"/>
          <p:nvPr/>
        </p:nvSpPr>
        <p:spPr>
          <a:xfrm>
            <a:off x="824035" y="233727"/>
            <a:ext cx="3949155" cy="492125"/>
          </a:xfrm>
          <a:prstGeom prst="rect">
            <a:avLst/>
          </a:prstGeom>
          <a:noFill/>
        </p:spPr>
        <p:txBody>
          <a:bodyPr wrap="square" lIns="0" tIns="0" rIns="0" bIns="0" rtlCol="0" anchor="ctr">
            <a:spAutoFit/>
          </a:bodyPr>
          <a:lstStyle/>
          <a:p>
            <a:r>
              <a:rPr lang="zh-CN" altLang="en-US" sz="3200" dirty="0">
                <a:solidFill>
                  <a:schemeClr val="tx1"/>
                </a:solidFill>
                <a:latin typeface="Arial" panose="020B0604020202020204" pitchFamily="34" charset="0"/>
                <a:ea typeface="微软雅黑" panose="020B0503020204020204" pitchFamily="34" charset="-122"/>
                <a:sym typeface="Arial" panose="020B0604020202020204" pitchFamily="34" charset="0"/>
              </a:rPr>
              <a:t>项目策划</a:t>
            </a:r>
          </a:p>
        </p:txBody>
      </p:sp>
      <p:graphicFrame>
        <p:nvGraphicFramePr>
          <p:cNvPr id="2" name="表格 1"/>
          <p:cNvGraphicFramePr/>
          <p:nvPr/>
        </p:nvGraphicFramePr>
        <p:xfrm>
          <a:off x="2815590" y="743585"/>
          <a:ext cx="9186545" cy="6146800"/>
        </p:xfrm>
        <a:graphic>
          <a:graphicData uri="http://schemas.openxmlformats.org/drawingml/2006/table">
            <a:tbl>
              <a:tblPr firstRow="1" bandRow="1">
                <a:tableStyleId>{5940675A-B579-460E-94D1-54222C63F5DA}</a:tableStyleId>
              </a:tblPr>
              <a:tblGrid>
                <a:gridCol w="2491105"/>
                <a:gridCol w="4514850"/>
                <a:gridCol w="2180590"/>
              </a:tblGrid>
              <a:tr h="367030">
                <a:tc>
                  <a:txBody>
                    <a:bodyPr/>
                    <a:lstStyle/>
                    <a:p>
                      <a:pPr indent="0" algn="ctr">
                        <a:buNone/>
                      </a:pPr>
                      <a:r>
                        <a:rPr lang="zh-CN" altLang="en-US" sz="2000" b="1">
                          <a:solidFill>
                            <a:srgbClr val="000000"/>
                          </a:solidFill>
                          <a:latin typeface="宋体" panose="02010600030101010101" pitchFamily="2" charset="-122"/>
                          <a:ea typeface="宋体" panose="02010600030101010101" pitchFamily="2" charset="-122"/>
                          <a:cs typeface="宋体" panose="02010600030101010101" pitchFamily="2" charset="-122"/>
                        </a:rPr>
                        <a:t>内容</a:t>
                      </a: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lstStyle/>
                    <a:p>
                      <a:pPr indent="0" algn="ctr">
                        <a:buNone/>
                      </a:pPr>
                      <a:r>
                        <a:rPr lang="zh-CN" altLang="en-US" sz="2000" b="1">
                          <a:solidFill>
                            <a:srgbClr val="000000"/>
                          </a:solidFill>
                          <a:latin typeface="宋体" panose="02010600030101010101" pitchFamily="2" charset="-122"/>
                          <a:ea typeface="宋体" panose="02010600030101010101" pitchFamily="2" charset="-122"/>
                          <a:cs typeface="宋体" panose="02010600030101010101" pitchFamily="2" charset="-122"/>
                        </a:rPr>
                        <a:t>方法、工具和技术</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lstStyle/>
                    <a:p>
                      <a:pPr indent="0" algn="ctr">
                        <a:buNone/>
                      </a:pPr>
                      <a:r>
                        <a:rPr lang="zh-CN" altLang="en-US" sz="1000" b="1">
                          <a:latin typeface="宋体" panose="02010600030101010101" pitchFamily="2" charset="-122"/>
                          <a:ea typeface="宋体" panose="02010600030101010101" pitchFamily="2" charset="-122"/>
                          <a:cs typeface="宋体" panose="02010600030101010101" pitchFamily="2" charset="-122"/>
                        </a:rPr>
                        <a:t>备注</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r>
              <a:tr h="366395">
                <a:tc>
                  <a:txBody>
                    <a:bodyPr/>
                    <a:lstStyle/>
                    <a:p>
                      <a:pPr indent="0" algn="ctr">
                        <a:buNone/>
                      </a:pPr>
                      <a:r>
                        <a:rPr lang="en-US" altLang="zh-CN" sz="2000" b="0">
                          <a:solidFill>
                            <a:srgbClr val="000000"/>
                          </a:solidFill>
                          <a:latin typeface="宋体" panose="02010600030101010101" pitchFamily="2" charset="-122"/>
                          <a:ea typeface="宋体" panose="02010600030101010101" pitchFamily="2" charset="-122"/>
                          <a:cs typeface="宋体" panose="02010600030101010101" pitchFamily="2" charset="-122"/>
                        </a:rPr>
                        <a:t>WBS</a:t>
                      </a:r>
                      <a:r>
                        <a:rPr lang="zh-CN" alt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及进度规划</a:t>
                      </a: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solidFill>
                            <a:srgbClr val="000000"/>
                          </a:solidFill>
                          <a:latin typeface="宋体" panose="02010600030101010101" pitchFamily="2" charset="-122"/>
                          <a:ea typeface="宋体" panose="02010600030101010101" pitchFamily="2" charset="-122"/>
                          <a:cs typeface="宋体" panose="02010600030101010101" pitchFamily="2" charset="-122"/>
                        </a:rPr>
                        <a:t>Microsoft Project2016</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000" b="0">
                          <a:solidFill>
                            <a:srgbClr val="0000CC"/>
                          </a:solidFill>
                          <a:latin typeface="宋体" panose="02010600030101010101" pitchFamily="2" charset="-122"/>
                          <a:ea typeface="宋体" panose="02010600030101010101" pitchFamily="2" charset="-122"/>
                          <a:cs typeface="宋体" panose="02010600030101010101" pitchFamily="2" charset="-122"/>
                        </a:rPr>
                        <a:t> </a:t>
                      </a:r>
                      <a:endParaRPr lang="zh-CN" altLang="en-US" sz="1000" b="0">
                        <a:solidFill>
                          <a:srgbClr val="0000CC"/>
                        </a:solidFill>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90245">
                <a:tc>
                  <a:txBody>
                    <a:bodyPr/>
                    <a:lstStyle/>
                    <a:p>
                      <a:pPr indent="0" algn="ctr">
                        <a:buNone/>
                      </a:pPr>
                      <a:r>
                        <a:rPr lang="zh-CN" alt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需求开发</a:t>
                      </a: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面向对象分析方法</a:t>
                      </a:r>
                      <a:r>
                        <a:rPr lang="en-US" altLang="zh-CN" sz="2000" b="0">
                          <a:solidFill>
                            <a:srgbClr val="000000"/>
                          </a:solidFill>
                          <a:latin typeface="宋体" panose="02010600030101010101" pitchFamily="2" charset="-122"/>
                          <a:ea typeface="宋体" panose="02010600030101010101" pitchFamily="2" charset="-122"/>
                          <a:cs typeface="宋体" panose="02010600030101010101" pitchFamily="2" charset="-122"/>
                        </a:rPr>
                        <a:t>Axure 8.0VISIO 2003</a:t>
                      </a:r>
                      <a:endParaRPr lang="zh-CN"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000" b="0">
                          <a:solidFill>
                            <a:srgbClr val="0000CC"/>
                          </a:solidFill>
                          <a:latin typeface="宋体" panose="02010600030101010101" pitchFamily="2" charset="-122"/>
                          <a:ea typeface="宋体" panose="02010600030101010101" pitchFamily="2" charset="-122"/>
                          <a:cs typeface="宋体" panose="02010600030101010101" pitchFamily="2" charset="-122"/>
                        </a:rPr>
                        <a:t> </a:t>
                      </a:r>
                      <a:endParaRPr lang="zh-CN" altLang="en-US" sz="1000" b="0">
                        <a:solidFill>
                          <a:srgbClr val="0000CC"/>
                        </a:solidFill>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87705">
                <a:tc>
                  <a:txBody>
                    <a:bodyPr/>
                    <a:lstStyle/>
                    <a:p>
                      <a:pPr indent="0" algn="ctr">
                        <a:buNone/>
                      </a:pPr>
                      <a:r>
                        <a:rPr lang="zh-CN" alt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界面设计</a:t>
                      </a: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solidFill>
                            <a:srgbClr val="000000"/>
                          </a:solidFill>
                          <a:latin typeface="宋体" panose="02010600030101010101" pitchFamily="2" charset="-122"/>
                          <a:ea typeface="宋体" panose="02010600030101010101" pitchFamily="2" charset="-122"/>
                          <a:cs typeface="宋体" panose="02010600030101010101" pitchFamily="2" charset="-122"/>
                        </a:rPr>
                        <a:t>Photoshop CS6Dreamweaver CS6Axure RP 8</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000" b="0">
                          <a:solidFill>
                            <a:srgbClr val="0000CC"/>
                          </a:solidFill>
                          <a:latin typeface="宋体" panose="02010600030101010101" pitchFamily="2" charset="-122"/>
                          <a:ea typeface="宋体" panose="02010600030101010101" pitchFamily="2" charset="-122"/>
                          <a:cs typeface="宋体" panose="02010600030101010101" pitchFamily="2" charset="-122"/>
                        </a:rPr>
                        <a:t> </a:t>
                      </a:r>
                      <a:endParaRPr lang="zh-CN" altLang="en-US" sz="1000" b="0">
                        <a:solidFill>
                          <a:srgbClr val="0000CC"/>
                        </a:solidFill>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6395">
                <a:tc>
                  <a:txBody>
                    <a:bodyPr/>
                    <a:lstStyle/>
                    <a:p>
                      <a:pPr indent="0" algn="ctr">
                        <a:buNone/>
                      </a:pPr>
                      <a:r>
                        <a:rPr lang="zh-CN" alt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原型设计</a:t>
                      </a: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solidFill>
                            <a:srgbClr val="000000"/>
                          </a:solidFill>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000" b="0">
                          <a:solidFill>
                            <a:srgbClr val="0000CC"/>
                          </a:solidFill>
                          <a:latin typeface="宋体" panose="02010600030101010101" pitchFamily="2" charset="-122"/>
                          <a:ea typeface="宋体" panose="02010600030101010101" pitchFamily="2" charset="-122"/>
                          <a:cs typeface="宋体" panose="02010600030101010101" pitchFamily="2" charset="-122"/>
                        </a:rPr>
                        <a:t> </a:t>
                      </a:r>
                      <a:endParaRPr lang="zh-CN" altLang="en-US" sz="1000" b="0">
                        <a:solidFill>
                          <a:srgbClr val="0000CC"/>
                        </a:solidFill>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7030">
                <a:tc>
                  <a:txBody>
                    <a:bodyPr/>
                    <a:lstStyle/>
                    <a:p>
                      <a:pPr indent="0" algn="ctr">
                        <a:buNone/>
                      </a:pPr>
                      <a:r>
                        <a:rPr lang="zh-CN" alt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设计方法</a:t>
                      </a: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采用面向对象设计方法</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000" b="0">
                          <a:solidFill>
                            <a:srgbClr val="0000CC"/>
                          </a:solidFill>
                          <a:latin typeface="宋体" panose="02010600030101010101" pitchFamily="2" charset="-122"/>
                          <a:ea typeface="宋体" panose="02010600030101010101" pitchFamily="2" charset="-122"/>
                          <a:cs typeface="宋体" panose="02010600030101010101" pitchFamily="2" charset="-122"/>
                        </a:rPr>
                        <a:t> </a:t>
                      </a:r>
                      <a:endParaRPr lang="zh-CN" altLang="en-US" sz="1000" b="0">
                        <a:solidFill>
                          <a:srgbClr val="0000CC"/>
                        </a:solidFill>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7030">
                <a:tc>
                  <a:txBody>
                    <a:bodyPr/>
                    <a:lstStyle/>
                    <a:p>
                      <a:pPr indent="0" algn="ctr">
                        <a:buNone/>
                      </a:pPr>
                      <a:r>
                        <a:rPr lang="zh-CN" alt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数据库设计</a:t>
                      </a: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solidFill>
                            <a:srgbClr val="000000"/>
                          </a:solidFill>
                          <a:latin typeface="宋体" panose="02010600030101010101" pitchFamily="2" charset="-122"/>
                          <a:ea typeface="宋体" panose="02010600030101010101" pitchFamily="2" charset="-122"/>
                          <a:cs typeface="宋体" panose="02010600030101010101" pitchFamily="2" charset="-122"/>
                        </a:rPr>
                        <a:t>PowerDesigner 16.5</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000" b="0">
                          <a:solidFill>
                            <a:srgbClr val="0000CC"/>
                          </a:solidFill>
                          <a:latin typeface="宋体" panose="02010600030101010101" pitchFamily="2" charset="-122"/>
                          <a:ea typeface="宋体" panose="02010600030101010101" pitchFamily="2" charset="-122"/>
                          <a:cs typeface="宋体" panose="02010600030101010101" pitchFamily="2" charset="-122"/>
                        </a:rPr>
                        <a:t> </a:t>
                      </a:r>
                      <a:endParaRPr lang="zh-CN" altLang="en-US" sz="1000" b="0">
                        <a:solidFill>
                          <a:srgbClr val="0000CC"/>
                        </a:solidFill>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6395">
                <a:tc>
                  <a:txBody>
                    <a:bodyPr/>
                    <a:lstStyle/>
                    <a:p>
                      <a:pPr indent="0" algn="ctr">
                        <a:buNone/>
                      </a:pPr>
                      <a:r>
                        <a:rPr lang="zh-CN" alt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编程语言</a:t>
                      </a: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solidFill>
                            <a:srgbClr val="000000"/>
                          </a:solidFill>
                          <a:latin typeface="宋体" panose="02010600030101010101" pitchFamily="2" charset="-122"/>
                          <a:ea typeface="宋体" panose="02010600030101010101" pitchFamily="2" charset="-122"/>
                          <a:cs typeface="宋体" panose="02010600030101010101" pitchFamily="2" charset="-122"/>
                        </a:rPr>
                        <a:t>Java</a:t>
                      </a:r>
                      <a:r>
                        <a:rPr lang="zh-CN" alt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altLang="zh-CN" sz="2000" b="0">
                          <a:solidFill>
                            <a:srgbClr val="000000"/>
                          </a:solidFill>
                          <a:latin typeface="宋体" panose="02010600030101010101" pitchFamily="2" charset="-122"/>
                          <a:ea typeface="宋体" panose="02010600030101010101" pitchFamily="2" charset="-122"/>
                          <a:cs typeface="宋体" panose="02010600030101010101" pitchFamily="2" charset="-122"/>
                        </a:rPr>
                        <a:t>HTML/DHTML/JavaScript/CSS</a:t>
                      </a:r>
                      <a:endParaRPr lang="zh-CN"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000" b="0">
                          <a:solidFill>
                            <a:srgbClr val="0000CC"/>
                          </a:solidFill>
                          <a:latin typeface="宋体" panose="02010600030101010101" pitchFamily="2" charset="-122"/>
                          <a:ea typeface="宋体" panose="02010600030101010101" pitchFamily="2" charset="-122"/>
                          <a:cs typeface="宋体" panose="02010600030101010101" pitchFamily="2" charset="-122"/>
                        </a:rPr>
                        <a:t> </a:t>
                      </a:r>
                      <a:endParaRPr lang="zh-CN" altLang="en-US" sz="1000" b="0">
                        <a:solidFill>
                          <a:srgbClr val="0000CC"/>
                        </a:solidFill>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7030">
                <a:tc>
                  <a:txBody>
                    <a:bodyPr/>
                    <a:lstStyle/>
                    <a:p>
                      <a:pPr indent="0" algn="ctr">
                        <a:buNone/>
                      </a:pPr>
                      <a:r>
                        <a:rPr lang="zh-CN" alt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开发环境</a:t>
                      </a: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solidFill>
                            <a:srgbClr val="000000"/>
                          </a:solidFill>
                          <a:latin typeface="宋体" panose="02010600030101010101" pitchFamily="2" charset="-122"/>
                          <a:ea typeface="宋体" panose="02010600030101010101" pitchFamily="2" charset="-122"/>
                          <a:cs typeface="宋体" panose="02010600030101010101" pitchFamily="2" charset="-122"/>
                        </a:rPr>
                        <a:t>Eclipse3.5</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000" b="0">
                          <a:solidFill>
                            <a:srgbClr val="0000CC"/>
                          </a:solidFill>
                          <a:latin typeface="宋体" panose="02010600030101010101" pitchFamily="2" charset="-122"/>
                          <a:ea typeface="宋体" panose="02010600030101010101" pitchFamily="2" charset="-122"/>
                          <a:cs typeface="宋体" panose="02010600030101010101" pitchFamily="2" charset="-122"/>
                        </a:rPr>
                        <a:t> </a:t>
                      </a:r>
                      <a:endParaRPr lang="zh-CN" altLang="en-US" sz="1000" b="0">
                        <a:solidFill>
                          <a:srgbClr val="0000CC"/>
                        </a:solidFill>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7030">
                <a:tc>
                  <a:txBody>
                    <a:bodyPr/>
                    <a:lstStyle/>
                    <a:p>
                      <a:pPr indent="0" algn="ctr">
                        <a:buNone/>
                      </a:pPr>
                      <a:r>
                        <a:rPr lang="zh-CN" alt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编码标准</a:t>
                      </a: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solidFill>
                            <a:srgbClr val="000000"/>
                          </a:solidFill>
                          <a:latin typeface="宋体" panose="02010600030101010101" pitchFamily="2" charset="-122"/>
                          <a:ea typeface="宋体" panose="02010600030101010101" pitchFamily="2" charset="-122"/>
                          <a:cs typeface="宋体" panose="02010600030101010101" pitchFamily="2" charset="-122"/>
                        </a:rPr>
                        <a:t>JAVA</a:t>
                      </a:r>
                      <a:r>
                        <a:rPr lang="zh-CN" alt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编码规范</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000" b="0">
                          <a:solidFill>
                            <a:srgbClr val="0000CC"/>
                          </a:solidFill>
                          <a:latin typeface="宋体" panose="02010600030101010101" pitchFamily="2" charset="-122"/>
                          <a:ea typeface="宋体" panose="02010600030101010101" pitchFamily="2" charset="-122"/>
                          <a:cs typeface="宋体" panose="02010600030101010101" pitchFamily="2" charset="-122"/>
                        </a:rPr>
                        <a:t> </a:t>
                      </a:r>
                      <a:endParaRPr lang="zh-CN" altLang="en-US" sz="1000" b="0">
                        <a:solidFill>
                          <a:srgbClr val="0000CC"/>
                        </a:solidFill>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7030">
                <a:tc>
                  <a:txBody>
                    <a:bodyPr/>
                    <a:lstStyle/>
                    <a:p>
                      <a:pPr indent="0" algn="ctr">
                        <a:buNone/>
                      </a:pPr>
                      <a:r>
                        <a:rPr lang="zh-CN" alt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文档标准</a:t>
                      </a: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公司规定的文档模版</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000" b="0">
                          <a:solidFill>
                            <a:srgbClr val="0000CC"/>
                          </a:solidFill>
                          <a:latin typeface="宋体" panose="02010600030101010101" pitchFamily="2" charset="-122"/>
                          <a:ea typeface="宋体" panose="02010600030101010101" pitchFamily="2" charset="-122"/>
                          <a:cs typeface="宋体" panose="02010600030101010101" pitchFamily="2" charset="-122"/>
                        </a:rPr>
                        <a:t> </a:t>
                      </a:r>
                      <a:endParaRPr lang="zh-CN" altLang="en-US" sz="1000" b="0">
                        <a:solidFill>
                          <a:srgbClr val="0000CC"/>
                        </a:solidFill>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7030">
                <a:tc>
                  <a:txBody>
                    <a:bodyPr/>
                    <a:lstStyle/>
                    <a:p>
                      <a:pPr indent="0" algn="ctr">
                        <a:buNone/>
                      </a:pPr>
                      <a:r>
                        <a:rPr lang="zh-CN" alt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缺陷管理</a:t>
                      </a: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solidFill>
                            <a:srgbClr val="000000"/>
                          </a:solidFill>
                          <a:latin typeface="宋体" panose="02010600030101010101" pitchFamily="2" charset="-122"/>
                          <a:ea typeface="宋体" panose="02010600030101010101" pitchFamily="2" charset="-122"/>
                          <a:cs typeface="宋体" panose="02010600030101010101" pitchFamily="2" charset="-122"/>
                        </a:rPr>
                        <a:t>IBM Rational ClearQuest7.0</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000" b="0">
                          <a:solidFill>
                            <a:srgbClr val="0000CC"/>
                          </a:solidFill>
                          <a:latin typeface="宋体" panose="02010600030101010101" pitchFamily="2" charset="-122"/>
                          <a:ea typeface="宋体" panose="02010600030101010101" pitchFamily="2" charset="-122"/>
                          <a:cs typeface="宋体" panose="02010600030101010101" pitchFamily="2" charset="-122"/>
                        </a:rPr>
                        <a:t> </a:t>
                      </a:r>
                      <a:endParaRPr lang="zh-CN" altLang="en-US" sz="1000" b="0">
                        <a:solidFill>
                          <a:srgbClr val="0000CC"/>
                        </a:solidFill>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7030">
                <a:tc>
                  <a:txBody>
                    <a:bodyPr/>
                    <a:lstStyle/>
                    <a:p>
                      <a:pPr indent="0" algn="ctr">
                        <a:buNone/>
                      </a:pPr>
                      <a:r>
                        <a:rPr lang="zh-CN" alt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性能测试</a:t>
                      </a: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solidFill>
                            <a:srgbClr val="000000"/>
                          </a:solidFill>
                          <a:latin typeface="宋体" panose="02010600030101010101" pitchFamily="2" charset="-122"/>
                          <a:ea typeface="宋体" panose="02010600030101010101" pitchFamily="2" charset="-122"/>
                          <a:cs typeface="宋体" panose="02010600030101010101" pitchFamily="2" charset="-122"/>
                        </a:rPr>
                        <a:t>LoadRunner</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000" b="0">
                          <a:solidFill>
                            <a:srgbClr val="0000CC"/>
                          </a:solidFill>
                          <a:latin typeface="宋体" panose="02010600030101010101" pitchFamily="2" charset="-122"/>
                          <a:ea typeface="宋体" panose="02010600030101010101" pitchFamily="2" charset="-122"/>
                          <a:cs typeface="宋体" panose="02010600030101010101" pitchFamily="2" charset="-122"/>
                        </a:rPr>
                        <a:t> </a:t>
                      </a:r>
                      <a:endParaRPr lang="zh-CN" altLang="en-US" sz="1000" b="0">
                        <a:solidFill>
                          <a:srgbClr val="0000CC"/>
                        </a:solidFill>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6395">
                <a:tc>
                  <a:txBody>
                    <a:bodyPr/>
                    <a:lstStyle/>
                    <a:p>
                      <a:pPr indent="0" algn="ctr">
                        <a:buNone/>
                      </a:pPr>
                      <a:r>
                        <a:rPr lang="zh-CN" alt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配置管理</a:t>
                      </a: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源代码采用</a:t>
                      </a:r>
                      <a:r>
                        <a:rPr lang="en-US" altLang="zh-CN" sz="2000" b="0">
                          <a:solidFill>
                            <a:srgbClr val="000000"/>
                          </a:solidFill>
                          <a:latin typeface="宋体" panose="02010600030101010101" pitchFamily="2" charset="-122"/>
                          <a:ea typeface="宋体" panose="02010600030101010101" pitchFamily="2" charset="-122"/>
                          <a:cs typeface="宋体" panose="02010600030101010101" pitchFamily="2" charset="-122"/>
                        </a:rPr>
                        <a:t>SVN  </a:t>
                      </a:r>
                      <a:r>
                        <a:rPr lang="zh-CN" alt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文档采用</a:t>
                      </a:r>
                      <a:r>
                        <a:rPr lang="en-US" altLang="zh-CN" sz="2000" b="0">
                          <a:solidFill>
                            <a:srgbClr val="000000"/>
                          </a:solidFill>
                          <a:latin typeface="宋体" panose="02010600030101010101" pitchFamily="2" charset="-122"/>
                          <a:ea typeface="宋体" panose="02010600030101010101" pitchFamily="2" charset="-122"/>
                          <a:cs typeface="宋体" panose="02010600030101010101" pitchFamily="2" charset="-122"/>
                        </a:rPr>
                        <a:t>github</a:t>
                      </a:r>
                      <a:endParaRPr lang="zh-CN"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000" b="0">
                          <a:solidFill>
                            <a:srgbClr val="0000CC"/>
                          </a:solidFill>
                          <a:latin typeface="宋体" panose="02010600030101010101" pitchFamily="2" charset="-122"/>
                          <a:ea typeface="宋体" panose="02010600030101010101" pitchFamily="2" charset="-122"/>
                          <a:cs typeface="宋体" panose="02010600030101010101" pitchFamily="2" charset="-122"/>
                        </a:rPr>
                        <a:t> </a:t>
                      </a:r>
                      <a:endParaRPr lang="zh-CN" altLang="en-US" sz="1000" b="0">
                        <a:solidFill>
                          <a:srgbClr val="0000CC"/>
                        </a:solidFill>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7030">
                <a:tc>
                  <a:txBody>
                    <a:bodyPr/>
                    <a:lstStyle/>
                    <a:p>
                      <a:pPr indent="0" algn="ctr">
                        <a:buNone/>
                      </a:pPr>
                      <a:r>
                        <a:rPr lang="en-US" altLang="zh-CN" sz="2000" b="0">
                          <a:solidFill>
                            <a:srgbClr val="000000"/>
                          </a:solidFill>
                          <a:latin typeface="宋体" panose="02010600030101010101" pitchFamily="2" charset="-122"/>
                          <a:ea typeface="宋体" panose="02010600030101010101" pitchFamily="2" charset="-122"/>
                          <a:cs typeface="宋体" panose="02010600030101010101" pitchFamily="2" charset="-122"/>
                        </a:rPr>
                        <a:t>……</a:t>
                      </a: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solidFill>
                            <a:srgbClr val="000000"/>
                          </a:solidFill>
                          <a:latin typeface="宋体" panose="02010600030101010101" pitchFamily="2" charset="-122"/>
                          <a:ea typeface="宋体" panose="02010600030101010101" pitchFamily="2" charset="-122"/>
                          <a:cs typeface="宋体" panose="02010600030101010101" pitchFamily="2" charset="-122"/>
                        </a:rPr>
                        <a:t>……</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endParaRPr lang="zh-CN" altLang="en-US" sz="1000" b="0">
                        <a:solidFill>
                          <a:srgbClr val="0000CC"/>
                        </a:solidFill>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33"/>
          <p:cNvSpPr txBox="1"/>
          <p:nvPr/>
        </p:nvSpPr>
        <p:spPr>
          <a:xfrm>
            <a:off x="5083216" y="2130501"/>
            <a:ext cx="2680182" cy="210955"/>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zh-CN" altLang="en-US" sz="137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AU" sz="137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Text Placeholder 32"/>
          <p:cNvSpPr txBox="1"/>
          <p:nvPr/>
        </p:nvSpPr>
        <p:spPr>
          <a:xfrm>
            <a:off x="5665470" y="420370"/>
            <a:ext cx="1527810" cy="43053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700"/>
              </a:spcBef>
              <a:buNone/>
            </a:pPr>
            <a:r>
              <a:rPr lang="zh-CN" altLang="en-US" sz="2800" dirty="0">
                <a:solidFill>
                  <a:schemeClr val="tx1"/>
                </a:solidFill>
                <a:latin typeface="Arial" panose="020B0604020202020204" pitchFamily="34" charset="0"/>
                <a:ea typeface="微软雅黑" panose="020B0503020204020204" pitchFamily="34" charset="-122"/>
                <a:sym typeface="Arial" panose="020B0604020202020204" pitchFamily="34" charset="0"/>
              </a:rPr>
              <a:t>进度安排</a:t>
            </a:r>
          </a:p>
        </p:txBody>
      </p:sp>
      <p:sp>
        <p:nvSpPr>
          <p:cNvPr id="36" name="TextBox 8"/>
          <p:cNvSpPr txBox="1"/>
          <p:nvPr/>
        </p:nvSpPr>
        <p:spPr>
          <a:xfrm>
            <a:off x="824230" y="743585"/>
            <a:ext cx="945515" cy="215265"/>
          </a:xfrm>
          <a:prstGeom prst="rect">
            <a:avLst/>
          </a:prstGeom>
          <a:noFill/>
        </p:spPr>
        <p:txBody>
          <a:bodyPr wrap="square" lIns="0" tIns="0" rIns="0" bIns="0" rtlCol="0" anchor="ctr">
            <a:spAutoFit/>
          </a:bodyPr>
          <a:lstStyle/>
          <a:p>
            <a:r>
              <a:rPr lang="en-US" altLang="zh-CN" sz="1400" dirty="0">
                <a:solidFill>
                  <a:schemeClr val="tx1"/>
                </a:solidFill>
                <a:latin typeface="Arial" panose="020B0604020202020204" pitchFamily="34" charset="0"/>
                <a:ea typeface="微软雅黑" panose="020B0503020204020204" pitchFamily="34" charset="-122"/>
                <a:sym typeface="Arial" panose="020B0604020202020204" pitchFamily="34" charset="0"/>
              </a:rPr>
              <a:t>PRD-G17</a:t>
            </a:r>
          </a:p>
        </p:txBody>
      </p:sp>
      <p:sp>
        <p:nvSpPr>
          <p:cNvPr id="35" name="TextBox 8"/>
          <p:cNvSpPr txBox="1"/>
          <p:nvPr/>
        </p:nvSpPr>
        <p:spPr>
          <a:xfrm>
            <a:off x="824035" y="233727"/>
            <a:ext cx="3949155" cy="492125"/>
          </a:xfrm>
          <a:prstGeom prst="rect">
            <a:avLst/>
          </a:prstGeom>
          <a:noFill/>
        </p:spPr>
        <p:txBody>
          <a:bodyPr wrap="square" lIns="0" tIns="0" rIns="0" bIns="0" rtlCol="0" anchor="ctr">
            <a:spAutoFit/>
          </a:bodyPr>
          <a:lstStyle/>
          <a:p>
            <a:r>
              <a:rPr lang="zh-CN" altLang="en-US" sz="3200" dirty="0">
                <a:solidFill>
                  <a:schemeClr val="tx1"/>
                </a:solidFill>
                <a:latin typeface="Arial" panose="020B0604020202020204" pitchFamily="34" charset="0"/>
                <a:ea typeface="微软雅黑" panose="020B0503020204020204" pitchFamily="34" charset="-122"/>
                <a:sym typeface="Arial" panose="020B0604020202020204" pitchFamily="34" charset="0"/>
              </a:rPr>
              <a:t>项目策划</a:t>
            </a:r>
          </a:p>
        </p:txBody>
      </p:sp>
      <p:pic>
        <p:nvPicPr>
          <p:cNvPr id="2" name="图片 2"/>
          <p:cNvPicPr>
            <a:picLocks noChangeAspect="1"/>
          </p:cNvPicPr>
          <p:nvPr/>
        </p:nvPicPr>
        <p:blipFill>
          <a:blip r:embed="rId3"/>
          <a:stretch>
            <a:fillRect/>
          </a:stretch>
        </p:blipFill>
        <p:spPr>
          <a:xfrm>
            <a:off x="477520" y="1034415"/>
            <a:ext cx="11891645" cy="57892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33"/>
          <p:cNvSpPr txBox="1"/>
          <p:nvPr/>
        </p:nvSpPr>
        <p:spPr>
          <a:xfrm>
            <a:off x="5083216" y="2130501"/>
            <a:ext cx="2680182" cy="210955"/>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zh-CN" altLang="en-US" sz="137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AU" sz="137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Text Placeholder 32"/>
          <p:cNvSpPr txBox="1"/>
          <p:nvPr/>
        </p:nvSpPr>
        <p:spPr>
          <a:xfrm>
            <a:off x="5326380" y="313055"/>
            <a:ext cx="2205990" cy="43053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700"/>
              </a:spcBef>
              <a:buNone/>
            </a:pPr>
            <a:r>
              <a:rPr lang="zh-CN" altLang="en-US" sz="2800" dirty="0">
                <a:solidFill>
                  <a:schemeClr val="tx1"/>
                </a:solidFill>
                <a:latin typeface="Arial" panose="020B0604020202020204" pitchFamily="34" charset="0"/>
                <a:ea typeface="微软雅黑" panose="020B0503020204020204" pitchFamily="34" charset="-122"/>
                <a:sym typeface="Arial" panose="020B0604020202020204" pitchFamily="34" charset="0"/>
              </a:rPr>
              <a:t>工作分解结构</a:t>
            </a:r>
          </a:p>
        </p:txBody>
      </p:sp>
      <p:sp>
        <p:nvSpPr>
          <p:cNvPr id="36" name="TextBox 8"/>
          <p:cNvSpPr txBox="1"/>
          <p:nvPr/>
        </p:nvSpPr>
        <p:spPr>
          <a:xfrm>
            <a:off x="824230" y="743585"/>
            <a:ext cx="945515" cy="215265"/>
          </a:xfrm>
          <a:prstGeom prst="rect">
            <a:avLst/>
          </a:prstGeom>
          <a:noFill/>
        </p:spPr>
        <p:txBody>
          <a:bodyPr wrap="square" lIns="0" tIns="0" rIns="0" bIns="0" rtlCol="0" anchor="ctr">
            <a:spAutoFit/>
          </a:bodyPr>
          <a:lstStyle/>
          <a:p>
            <a:r>
              <a:rPr lang="en-US" altLang="zh-CN" sz="1400" dirty="0">
                <a:latin typeface="Arial" panose="020B0604020202020204" pitchFamily="34" charset="0"/>
                <a:ea typeface="微软雅黑" panose="020B0503020204020204" pitchFamily="34" charset="-122"/>
                <a:sym typeface="Arial" panose="020B0604020202020204" pitchFamily="34" charset="0"/>
              </a:rPr>
              <a:t>PRD-G17</a:t>
            </a:r>
          </a:p>
        </p:txBody>
      </p:sp>
      <p:sp>
        <p:nvSpPr>
          <p:cNvPr id="35" name="TextBox 8"/>
          <p:cNvSpPr txBox="1"/>
          <p:nvPr/>
        </p:nvSpPr>
        <p:spPr>
          <a:xfrm>
            <a:off x="824035" y="233727"/>
            <a:ext cx="3949155" cy="492125"/>
          </a:xfrm>
          <a:prstGeom prst="rect">
            <a:avLst/>
          </a:prstGeom>
          <a:noFill/>
        </p:spPr>
        <p:txBody>
          <a:bodyPr wrap="square" lIns="0" tIns="0" rIns="0" bIns="0" rtlCol="0" anchor="ctr">
            <a:spAutoFit/>
          </a:bodyPr>
          <a:lstStyle/>
          <a:p>
            <a:r>
              <a:rPr lang="zh-CN" altLang="en-US" sz="3200" dirty="0">
                <a:latin typeface="Arial" panose="020B0604020202020204" pitchFamily="34" charset="0"/>
                <a:ea typeface="微软雅黑" panose="020B0503020204020204" pitchFamily="34" charset="-122"/>
                <a:sym typeface="Arial" panose="020B0604020202020204" pitchFamily="34" charset="0"/>
              </a:rPr>
              <a:t>项目策划</a:t>
            </a:r>
          </a:p>
        </p:txBody>
      </p:sp>
      <p:graphicFrame>
        <p:nvGraphicFramePr>
          <p:cNvPr id="2" name="对象 -2147482623"/>
          <p:cNvGraphicFramePr>
            <a:graphicFrameLocks noChangeAspect="1"/>
          </p:cNvGraphicFramePr>
          <p:nvPr/>
        </p:nvGraphicFramePr>
        <p:xfrm>
          <a:off x="377190" y="958850"/>
          <a:ext cx="12092305" cy="5474335"/>
        </p:xfrm>
        <a:graphic>
          <a:graphicData uri="http://schemas.openxmlformats.org/presentationml/2006/ole">
            <mc:AlternateContent xmlns:mc="http://schemas.openxmlformats.org/markup-compatibility/2006">
              <mc:Choice xmlns:v="urn:schemas-microsoft-com:vml" Requires="v">
                <p:oleObj spid="_x0000_s5128" r:id="rId4" imgW="6297930" imgH="2852420" progId="Visio.Drawing.11">
                  <p:embed/>
                </p:oleObj>
              </mc:Choice>
              <mc:Fallback>
                <p:oleObj r:id="rId4" imgW="6297930" imgH="2852420" progId="Visio.Drawing.11">
                  <p:embed/>
                  <p:pic>
                    <p:nvPicPr>
                      <p:cNvPr id="0" name="图片 3075"/>
                      <p:cNvPicPr/>
                      <p:nvPr/>
                    </p:nvPicPr>
                    <p:blipFill>
                      <a:blip r:embed="rId5"/>
                      <a:stretch>
                        <a:fillRect/>
                      </a:stretch>
                    </p:blipFill>
                    <p:spPr>
                      <a:xfrm>
                        <a:off x="377190" y="958850"/>
                        <a:ext cx="12092305" cy="5474335"/>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33"/>
          <p:cNvSpPr txBox="1"/>
          <p:nvPr/>
        </p:nvSpPr>
        <p:spPr>
          <a:xfrm>
            <a:off x="5083216" y="2130501"/>
            <a:ext cx="2680182" cy="210955"/>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zh-CN" altLang="en-US" sz="137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AU" sz="137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Text Placeholder 32"/>
          <p:cNvSpPr txBox="1"/>
          <p:nvPr/>
        </p:nvSpPr>
        <p:spPr>
          <a:xfrm>
            <a:off x="824230" y="1207135"/>
            <a:ext cx="2205990" cy="43053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700"/>
              </a:spcBef>
              <a:buNone/>
            </a:pPr>
            <a:r>
              <a:rPr lang="zh-CN" altLang="en-US" sz="2800" dirty="0">
                <a:solidFill>
                  <a:schemeClr val="tx1"/>
                </a:solidFill>
                <a:latin typeface="Arial" panose="020B0604020202020204" pitchFamily="34" charset="0"/>
                <a:ea typeface="微软雅黑" panose="020B0503020204020204" pitchFamily="34" charset="-122"/>
                <a:sym typeface="Arial" panose="020B0604020202020204" pitchFamily="34" charset="0"/>
              </a:rPr>
              <a:t>工作分解结构：</a:t>
            </a:r>
          </a:p>
        </p:txBody>
      </p:sp>
      <p:sp>
        <p:nvSpPr>
          <p:cNvPr id="36" name="TextBox 8"/>
          <p:cNvSpPr txBox="1"/>
          <p:nvPr/>
        </p:nvSpPr>
        <p:spPr>
          <a:xfrm>
            <a:off x="824230" y="743585"/>
            <a:ext cx="945515" cy="215265"/>
          </a:xfrm>
          <a:prstGeom prst="rect">
            <a:avLst/>
          </a:prstGeom>
          <a:noFill/>
        </p:spPr>
        <p:txBody>
          <a:bodyPr wrap="square" lIns="0" tIns="0" rIns="0" bIns="0" rtlCol="0" anchor="ctr">
            <a:spAutoFit/>
          </a:bodyPr>
          <a:lstStyle/>
          <a:p>
            <a:r>
              <a:rPr lang="en-US" altLang="zh-CN" sz="1400" dirty="0">
                <a:latin typeface="Arial" panose="020B0604020202020204" pitchFamily="34" charset="0"/>
                <a:ea typeface="微软雅黑" panose="020B0503020204020204" pitchFamily="34" charset="-122"/>
                <a:sym typeface="Arial" panose="020B0604020202020204" pitchFamily="34" charset="0"/>
              </a:rPr>
              <a:t>PRD-G17</a:t>
            </a:r>
          </a:p>
        </p:txBody>
      </p:sp>
      <p:sp>
        <p:nvSpPr>
          <p:cNvPr id="35" name="TextBox 8"/>
          <p:cNvSpPr txBox="1"/>
          <p:nvPr/>
        </p:nvSpPr>
        <p:spPr>
          <a:xfrm>
            <a:off x="824035" y="233727"/>
            <a:ext cx="3949155" cy="492125"/>
          </a:xfrm>
          <a:prstGeom prst="rect">
            <a:avLst/>
          </a:prstGeom>
          <a:noFill/>
        </p:spPr>
        <p:txBody>
          <a:bodyPr wrap="square" lIns="0" tIns="0" rIns="0" bIns="0" rtlCol="0" anchor="ctr">
            <a:spAutoFit/>
          </a:bodyPr>
          <a:lstStyle/>
          <a:p>
            <a:r>
              <a:rPr lang="zh-CN" altLang="en-US" sz="3200" dirty="0">
                <a:latin typeface="Arial" panose="020B0604020202020204" pitchFamily="34" charset="0"/>
                <a:ea typeface="微软雅黑" panose="020B0503020204020204" pitchFamily="34" charset="-122"/>
                <a:sym typeface="Arial" panose="020B0604020202020204" pitchFamily="34" charset="0"/>
              </a:rPr>
              <a:t>项目策划</a:t>
            </a:r>
          </a:p>
        </p:txBody>
      </p:sp>
      <p:graphicFrame>
        <p:nvGraphicFramePr>
          <p:cNvPr id="2" name="对象 -2147482622"/>
          <p:cNvGraphicFramePr>
            <a:graphicFrameLocks noChangeAspect="1"/>
          </p:cNvGraphicFramePr>
          <p:nvPr/>
        </p:nvGraphicFramePr>
        <p:xfrm>
          <a:off x="4173855" y="122555"/>
          <a:ext cx="6104890" cy="6987540"/>
        </p:xfrm>
        <a:graphic>
          <a:graphicData uri="http://schemas.openxmlformats.org/presentationml/2006/ole">
            <mc:AlternateContent xmlns:mc="http://schemas.openxmlformats.org/markup-compatibility/2006">
              <mc:Choice xmlns:v="urn:schemas-microsoft-com:vml" Requires="v">
                <p:oleObj spid="_x0000_s6152" r:id="rId4" imgW="5885815" imgH="6735445" progId="Visio.Drawing.11">
                  <p:embed/>
                </p:oleObj>
              </mc:Choice>
              <mc:Fallback>
                <p:oleObj r:id="rId4" imgW="5885815" imgH="6735445" progId="Visio.Drawing.11">
                  <p:embed/>
                  <p:pic>
                    <p:nvPicPr>
                      <p:cNvPr id="0" name="图片 2"/>
                      <p:cNvPicPr/>
                      <p:nvPr/>
                    </p:nvPicPr>
                    <p:blipFill>
                      <a:blip r:embed="rId5"/>
                      <a:stretch>
                        <a:fillRect/>
                      </a:stretch>
                    </p:blipFill>
                    <p:spPr>
                      <a:xfrm>
                        <a:off x="4173855" y="122555"/>
                        <a:ext cx="6104890" cy="698754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24"/>
          <p:cNvGrpSpPr/>
          <p:nvPr/>
        </p:nvGrpSpPr>
        <p:grpSpPr>
          <a:xfrm rot="9900000">
            <a:off x="7611898" y="5093760"/>
            <a:ext cx="951441" cy="813426"/>
            <a:chOff x="2208213" y="4308475"/>
            <a:chExt cx="1313851" cy="1123184"/>
          </a:xfrm>
          <a:solidFill>
            <a:schemeClr val="accent4"/>
          </a:solidFill>
        </p:grpSpPr>
        <p:sp>
          <p:nvSpPr>
            <p:cNvPr id="19" name="Oval 18"/>
            <p:cNvSpPr>
              <a:spLocks noChangeArrowheads="1"/>
            </p:cNvSpPr>
            <p:nvPr/>
          </p:nvSpPr>
          <p:spPr bwMode="auto">
            <a:xfrm>
              <a:off x="2208213" y="4308475"/>
              <a:ext cx="885825" cy="889000"/>
            </a:xfrm>
            <a:prstGeom prst="ellipse">
              <a:avLst/>
            </a:prstGeom>
            <a:grpFill/>
            <a:ln>
              <a:noFill/>
            </a:ln>
          </p:spPr>
          <p:txBody>
            <a:bodyPr vert="horz" wrap="square" lIns="79409" tIns="39705" rIns="79409" bIns="39705" numCol="1" anchor="t" anchorCtr="0" compatLnSpc="1"/>
            <a:lstStyle/>
            <a:p>
              <a:endParaRPr lang="id-ID" sz="1050">
                <a:ln>
                  <a:solidFill>
                    <a:schemeClr val="bg2"/>
                  </a:solidFill>
                </a:ln>
                <a:latin typeface="Arial" panose="020B0604020202020204" pitchFamily="34" charset="0"/>
                <a:ea typeface="微软雅黑" panose="020B0503020204020204" pitchFamily="34" charset="-122"/>
                <a:sym typeface="Arial" panose="020B0604020202020204" pitchFamily="34" charset="0"/>
              </a:endParaRPr>
            </a:p>
          </p:txBody>
        </p:sp>
        <p:sp>
          <p:nvSpPr>
            <p:cNvPr id="20" name="Freeform 31"/>
            <p:cNvSpPr/>
            <p:nvPr/>
          </p:nvSpPr>
          <p:spPr bwMode="auto">
            <a:xfrm rot="2700000">
              <a:off x="3093668" y="5003263"/>
              <a:ext cx="330801" cy="525991"/>
            </a:xfrm>
            <a:custGeom>
              <a:avLst/>
              <a:gdLst>
                <a:gd name="T0" fmla="*/ 0 w 161"/>
                <a:gd name="T1" fmla="*/ 0 h 256"/>
                <a:gd name="T2" fmla="*/ 0 w 161"/>
                <a:gd name="T3" fmla="*/ 256 h 256"/>
                <a:gd name="T4" fmla="*/ 161 w 161"/>
                <a:gd name="T5" fmla="*/ 128 h 256"/>
                <a:gd name="T6" fmla="*/ 0 w 161"/>
                <a:gd name="T7" fmla="*/ 0 h 256"/>
              </a:gdLst>
              <a:ahLst/>
              <a:cxnLst>
                <a:cxn ang="0">
                  <a:pos x="T0" y="T1"/>
                </a:cxn>
                <a:cxn ang="0">
                  <a:pos x="T2" y="T3"/>
                </a:cxn>
                <a:cxn ang="0">
                  <a:pos x="T4" y="T5"/>
                </a:cxn>
                <a:cxn ang="0">
                  <a:pos x="T6" y="T7"/>
                </a:cxn>
              </a:cxnLst>
              <a:rect l="0" t="0" r="r" b="b"/>
              <a:pathLst>
                <a:path w="161" h="256">
                  <a:moveTo>
                    <a:pt x="0" y="0"/>
                  </a:moveTo>
                  <a:lnTo>
                    <a:pt x="0" y="256"/>
                  </a:lnTo>
                  <a:lnTo>
                    <a:pt x="161" y="128"/>
                  </a:lnTo>
                  <a:lnTo>
                    <a:pt x="0" y="0"/>
                  </a:lnTo>
                  <a:close/>
                </a:path>
              </a:pathLst>
            </a:custGeom>
            <a:grpFill/>
            <a:ln>
              <a:noFill/>
            </a:ln>
          </p:spPr>
          <p:txBody>
            <a:bodyPr vert="horz" wrap="square" lIns="79409" tIns="39705" rIns="79409" bIns="39705" numCol="1" anchor="t" anchorCtr="0" compatLnSpc="1"/>
            <a:lstStyle/>
            <a:p>
              <a:endParaRPr lang="id-ID" sz="1050">
                <a:ln>
                  <a:solidFill>
                    <a:schemeClr val="bg2"/>
                  </a:solidFill>
                </a:ln>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1" name="Group 21"/>
          <p:cNvGrpSpPr/>
          <p:nvPr/>
        </p:nvGrpSpPr>
        <p:grpSpPr>
          <a:xfrm rot="17100000">
            <a:off x="4173320" y="5044968"/>
            <a:ext cx="951515" cy="813366"/>
            <a:chOff x="2208213" y="4308475"/>
            <a:chExt cx="1313851" cy="1123184"/>
          </a:xfrm>
          <a:solidFill>
            <a:schemeClr val="accent3"/>
          </a:solidFill>
        </p:grpSpPr>
        <p:sp>
          <p:nvSpPr>
            <p:cNvPr id="22" name="Oval 18"/>
            <p:cNvSpPr>
              <a:spLocks noChangeArrowheads="1"/>
            </p:cNvSpPr>
            <p:nvPr/>
          </p:nvSpPr>
          <p:spPr bwMode="auto">
            <a:xfrm>
              <a:off x="2208213" y="4308475"/>
              <a:ext cx="885825" cy="889000"/>
            </a:xfrm>
            <a:prstGeom prst="ellipse">
              <a:avLst/>
            </a:prstGeom>
            <a:grpFill/>
            <a:ln>
              <a:noFill/>
            </a:ln>
          </p:spPr>
          <p:txBody>
            <a:bodyPr vert="horz" wrap="square" lIns="79409" tIns="39705" rIns="79409" bIns="39705" numCol="1" anchor="t" anchorCtr="0" compatLnSpc="1"/>
            <a:lstStyle/>
            <a:p>
              <a:endParaRPr lang="id-ID" sz="1050">
                <a:ln>
                  <a:solidFill>
                    <a:schemeClr val="bg2"/>
                  </a:solidFill>
                </a:ln>
                <a:latin typeface="Arial" panose="020B0604020202020204" pitchFamily="34" charset="0"/>
                <a:ea typeface="微软雅黑" panose="020B0503020204020204" pitchFamily="34" charset="-122"/>
                <a:sym typeface="Arial" panose="020B0604020202020204" pitchFamily="34" charset="0"/>
              </a:endParaRPr>
            </a:p>
          </p:txBody>
        </p:sp>
        <p:sp>
          <p:nvSpPr>
            <p:cNvPr id="23" name="Freeform 31"/>
            <p:cNvSpPr/>
            <p:nvPr/>
          </p:nvSpPr>
          <p:spPr bwMode="auto">
            <a:xfrm rot="2700000">
              <a:off x="3093668" y="5003263"/>
              <a:ext cx="330801" cy="525991"/>
            </a:xfrm>
            <a:custGeom>
              <a:avLst/>
              <a:gdLst>
                <a:gd name="T0" fmla="*/ 0 w 161"/>
                <a:gd name="T1" fmla="*/ 0 h 256"/>
                <a:gd name="T2" fmla="*/ 0 w 161"/>
                <a:gd name="T3" fmla="*/ 256 h 256"/>
                <a:gd name="T4" fmla="*/ 161 w 161"/>
                <a:gd name="T5" fmla="*/ 128 h 256"/>
                <a:gd name="T6" fmla="*/ 0 w 161"/>
                <a:gd name="T7" fmla="*/ 0 h 256"/>
              </a:gdLst>
              <a:ahLst/>
              <a:cxnLst>
                <a:cxn ang="0">
                  <a:pos x="T0" y="T1"/>
                </a:cxn>
                <a:cxn ang="0">
                  <a:pos x="T2" y="T3"/>
                </a:cxn>
                <a:cxn ang="0">
                  <a:pos x="T4" y="T5"/>
                </a:cxn>
                <a:cxn ang="0">
                  <a:pos x="T6" y="T7"/>
                </a:cxn>
              </a:cxnLst>
              <a:rect l="0" t="0" r="r" b="b"/>
              <a:pathLst>
                <a:path w="161" h="256">
                  <a:moveTo>
                    <a:pt x="0" y="0"/>
                  </a:moveTo>
                  <a:lnTo>
                    <a:pt x="0" y="256"/>
                  </a:lnTo>
                  <a:lnTo>
                    <a:pt x="161" y="128"/>
                  </a:lnTo>
                  <a:lnTo>
                    <a:pt x="0" y="0"/>
                  </a:lnTo>
                  <a:close/>
                </a:path>
              </a:pathLst>
            </a:custGeom>
            <a:grpFill/>
            <a:ln>
              <a:noFill/>
            </a:ln>
          </p:spPr>
          <p:txBody>
            <a:bodyPr vert="horz" wrap="square" lIns="79409" tIns="39705" rIns="79409" bIns="39705" numCol="1" anchor="t" anchorCtr="0" compatLnSpc="1"/>
            <a:lstStyle/>
            <a:p>
              <a:endParaRPr lang="id-ID" sz="1050">
                <a:ln>
                  <a:solidFill>
                    <a:schemeClr val="bg2"/>
                  </a:solidFill>
                </a:ln>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4" name="Group 18"/>
          <p:cNvGrpSpPr/>
          <p:nvPr/>
        </p:nvGrpSpPr>
        <p:grpSpPr>
          <a:xfrm flipH="1">
            <a:off x="7522842" y="2496044"/>
            <a:ext cx="951440" cy="813426"/>
            <a:chOff x="2208213" y="4308475"/>
            <a:chExt cx="1313851" cy="1123184"/>
          </a:xfrm>
          <a:solidFill>
            <a:schemeClr val="accent2"/>
          </a:solidFill>
        </p:grpSpPr>
        <p:sp>
          <p:nvSpPr>
            <p:cNvPr id="25" name="Oval 18"/>
            <p:cNvSpPr>
              <a:spLocks noChangeArrowheads="1"/>
            </p:cNvSpPr>
            <p:nvPr/>
          </p:nvSpPr>
          <p:spPr bwMode="auto">
            <a:xfrm>
              <a:off x="2208213" y="4308475"/>
              <a:ext cx="885825" cy="889000"/>
            </a:xfrm>
            <a:prstGeom prst="ellipse">
              <a:avLst/>
            </a:prstGeom>
            <a:grpFill/>
            <a:ln>
              <a:noFill/>
            </a:ln>
          </p:spPr>
          <p:txBody>
            <a:bodyPr vert="horz" wrap="square" lIns="79409" tIns="39705" rIns="79409" bIns="39705" numCol="1" anchor="t" anchorCtr="0" compatLnSpc="1"/>
            <a:lstStyle/>
            <a:p>
              <a:endParaRPr lang="id-ID" sz="1050">
                <a:ln>
                  <a:solidFill>
                    <a:schemeClr val="bg2"/>
                  </a:solidFill>
                </a:ln>
                <a:latin typeface="Arial" panose="020B0604020202020204" pitchFamily="34" charset="0"/>
                <a:ea typeface="微软雅黑" panose="020B0503020204020204" pitchFamily="34" charset="-122"/>
                <a:sym typeface="Arial" panose="020B0604020202020204" pitchFamily="34" charset="0"/>
              </a:endParaRPr>
            </a:p>
          </p:txBody>
        </p:sp>
        <p:sp>
          <p:nvSpPr>
            <p:cNvPr id="40" name="Freeform 31"/>
            <p:cNvSpPr/>
            <p:nvPr/>
          </p:nvSpPr>
          <p:spPr bwMode="auto">
            <a:xfrm rot="2700000">
              <a:off x="3093668" y="5003263"/>
              <a:ext cx="330801" cy="525991"/>
            </a:xfrm>
            <a:custGeom>
              <a:avLst/>
              <a:gdLst>
                <a:gd name="T0" fmla="*/ 0 w 161"/>
                <a:gd name="T1" fmla="*/ 0 h 256"/>
                <a:gd name="T2" fmla="*/ 0 w 161"/>
                <a:gd name="T3" fmla="*/ 256 h 256"/>
                <a:gd name="T4" fmla="*/ 161 w 161"/>
                <a:gd name="T5" fmla="*/ 128 h 256"/>
                <a:gd name="T6" fmla="*/ 0 w 161"/>
                <a:gd name="T7" fmla="*/ 0 h 256"/>
              </a:gdLst>
              <a:ahLst/>
              <a:cxnLst>
                <a:cxn ang="0">
                  <a:pos x="T0" y="T1"/>
                </a:cxn>
                <a:cxn ang="0">
                  <a:pos x="T2" y="T3"/>
                </a:cxn>
                <a:cxn ang="0">
                  <a:pos x="T4" y="T5"/>
                </a:cxn>
                <a:cxn ang="0">
                  <a:pos x="T6" y="T7"/>
                </a:cxn>
              </a:cxnLst>
              <a:rect l="0" t="0" r="r" b="b"/>
              <a:pathLst>
                <a:path w="161" h="256">
                  <a:moveTo>
                    <a:pt x="0" y="0"/>
                  </a:moveTo>
                  <a:lnTo>
                    <a:pt x="0" y="256"/>
                  </a:lnTo>
                  <a:lnTo>
                    <a:pt x="161" y="128"/>
                  </a:lnTo>
                  <a:lnTo>
                    <a:pt x="0" y="0"/>
                  </a:lnTo>
                  <a:close/>
                </a:path>
              </a:pathLst>
            </a:custGeom>
            <a:grpFill/>
            <a:ln>
              <a:noFill/>
            </a:ln>
          </p:spPr>
          <p:txBody>
            <a:bodyPr vert="horz" wrap="square" lIns="79409" tIns="39705" rIns="79409" bIns="39705" numCol="1" anchor="t" anchorCtr="0" compatLnSpc="1"/>
            <a:lstStyle/>
            <a:p>
              <a:endParaRPr lang="id-ID" sz="1050">
                <a:ln>
                  <a:solidFill>
                    <a:schemeClr val="bg2"/>
                  </a:solidFill>
                </a:ln>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1" name="Group 14"/>
          <p:cNvGrpSpPr/>
          <p:nvPr/>
        </p:nvGrpSpPr>
        <p:grpSpPr>
          <a:xfrm>
            <a:off x="4263273" y="2496044"/>
            <a:ext cx="951441" cy="813426"/>
            <a:chOff x="2208213" y="4308475"/>
            <a:chExt cx="1313851" cy="1123184"/>
          </a:xfrm>
        </p:grpSpPr>
        <p:sp>
          <p:nvSpPr>
            <p:cNvPr id="42" name="Oval 18"/>
            <p:cNvSpPr>
              <a:spLocks noChangeArrowheads="1"/>
            </p:cNvSpPr>
            <p:nvPr/>
          </p:nvSpPr>
          <p:spPr bwMode="auto">
            <a:xfrm>
              <a:off x="2208213" y="4308475"/>
              <a:ext cx="885825" cy="889000"/>
            </a:xfrm>
            <a:prstGeom prst="ellipse">
              <a:avLst/>
            </a:prstGeom>
            <a:solidFill>
              <a:schemeClr val="accent1"/>
            </a:solidFill>
            <a:ln>
              <a:noFill/>
            </a:ln>
          </p:spPr>
          <p:txBody>
            <a:bodyPr vert="horz" wrap="square" lIns="79409" tIns="39705" rIns="79409" bIns="39705" numCol="1" anchor="t" anchorCtr="0" compatLnSpc="1"/>
            <a:lstStyle/>
            <a:p>
              <a:endParaRPr lang="id-ID" sz="1050">
                <a:ln>
                  <a:solidFill>
                    <a:schemeClr val="bg2"/>
                  </a:solidFill>
                </a:ln>
                <a:latin typeface="Arial" panose="020B0604020202020204" pitchFamily="34" charset="0"/>
                <a:ea typeface="微软雅黑" panose="020B0503020204020204" pitchFamily="34" charset="-122"/>
                <a:sym typeface="Arial" panose="020B0604020202020204" pitchFamily="34" charset="0"/>
              </a:endParaRPr>
            </a:p>
          </p:txBody>
        </p:sp>
        <p:sp>
          <p:nvSpPr>
            <p:cNvPr id="43" name="Freeform 31"/>
            <p:cNvSpPr/>
            <p:nvPr/>
          </p:nvSpPr>
          <p:spPr bwMode="auto">
            <a:xfrm rot="2700000">
              <a:off x="3093668" y="5003263"/>
              <a:ext cx="330801" cy="525991"/>
            </a:xfrm>
            <a:custGeom>
              <a:avLst/>
              <a:gdLst>
                <a:gd name="T0" fmla="*/ 0 w 161"/>
                <a:gd name="T1" fmla="*/ 0 h 256"/>
                <a:gd name="T2" fmla="*/ 0 w 161"/>
                <a:gd name="T3" fmla="*/ 256 h 256"/>
                <a:gd name="T4" fmla="*/ 161 w 161"/>
                <a:gd name="T5" fmla="*/ 128 h 256"/>
                <a:gd name="T6" fmla="*/ 0 w 161"/>
                <a:gd name="T7" fmla="*/ 0 h 256"/>
              </a:gdLst>
              <a:ahLst/>
              <a:cxnLst>
                <a:cxn ang="0">
                  <a:pos x="T0" y="T1"/>
                </a:cxn>
                <a:cxn ang="0">
                  <a:pos x="T2" y="T3"/>
                </a:cxn>
                <a:cxn ang="0">
                  <a:pos x="T4" y="T5"/>
                </a:cxn>
                <a:cxn ang="0">
                  <a:pos x="T6" y="T7"/>
                </a:cxn>
              </a:cxnLst>
              <a:rect l="0" t="0" r="r" b="b"/>
              <a:pathLst>
                <a:path w="161" h="256">
                  <a:moveTo>
                    <a:pt x="0" y="0"/>
                  </a:moveTo>
                  <a:lnTo>
                    <a:pt x="0" y="256"/>
                  </a:lnTo>
                  <a:lnTo>
                    <a:pt x="161" y="128"/>
                  </a:lnTo>
                  <a:lnTo>
                    <a:pt x="0" y="0"/>
                  </a:lnTo>
                  <a:close/>
                </a:path>
              </a:pathLst>
            </a:custGeom>
            <a:solidFill>
              <a:schemeClr val="accent1"/>
            </a:solidFill>
            <a:ln>
              <a:noFill/>
            </a:ln>
          </p:spPr>
          <p:txBody>
            <a:bodyPr vert="horz" wrap="square" lIns="79409" tIns="39705" rIns="79409" bIns="39705" numCol="1" anchor="t" anchorCtr="0" compatLnSpc="1"/>
            <a:lstStyle/>
            <a:p>
              <a:endParaRPr lang="id-ID" sz="1050">
                <a:ln>
                  <a:solidFill>
                    <a:schemeClr val="bg2"/>
                  </a:solidFill>
                </a:ln>
                <a:latin typeface="Arial" panose="020B0604020202020204" pitchFamily="34" charset="0"/>
                <a:ea typeface="微软雅黑" panose="020B0503020204020204" pitchFamily="34" charset="-122"/>
                <a:sym typeface="Arial" panose="020B0604020202020204" pitchFamily="34" charset="0"/>
              </a:endParaRPr>
            </a:p>
          </p:txBody>
        </p:sp>
      </p:grpSp>
      <p:sp>
        <p:nvSpPr>
          <p:cNvPr id="44" name="Text Placeholder 7"/>
          <p:cNvSpPr txBox="1"/>
          <p:nvPr/>
        </p:nvSpPr>
        <p:spPr>
          <a:xfrm>
            <a:off x="4254035" y="2567853"/>
            <a:ext cx="624041" cy="484740"/>
          </a:xfrm>
          <a:prstGeom prst="rect">
            <a:avLst/>
          </a:prstGeom>
        </p:spPr>
        <p:txBody>
          <a:bodyPr vert="horz" lIns="0" tIns="90216" rIns="0" bIns="90216" anchor="ctr"/>
          <a:lstStyle>
            <a:lvl1pPr marL="0" indent="0" algn="ctr" defTabSz="914400" rtl="0" eaLnBrk="1" latinLnBrk="0" hangingPunct="1">
              <a:lnSpc>
                <a:spcPct val="100000"/>
              </a:lnSpc>
              <a:spcBef>
                <a:spcPts val="0"/>
              </a:spcBef>
              <a:buFont typeface="Arial" panose="020B0604020202020204" pitchFamily="34" charset="0"/>
              <a:buNone/>
              <a:defRPr sz="2965" b="1" kern="1200">
                <a:ln>
                  <a:noFill/>
                </a:ln>
                <a:solidFill>
                  <a:schemeClr val="bg1"/>
                </a:solidFill>
                <a:latin typeface="League Gothic Regular"/>
                <a:ea typeface="+mn-ea"/>
                <a:cs typeface="League Gothic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sz="1800" b="0" dirty="0">
                <a:latin typeface="Arial" panose="020B0604020202020204" pitchFamily="34" charset="0"/>
                <a:ea typeface="微软雅黑" panose="020B0503020204020204" pitchFamily="34" charset="-122"/>
                <a:sym typeface="Arial" panose="020B0604020202020204" pitchFamily="34" charset="0"/>
              </a:rPr>
              <a:t>01</a:t>
            </a:r>
          </a:p>
        </p:txBody>
      </p:sp>
      <p:sp>
        <p:nvSpPr>
          <p:cNvPr id="45" name="Text Placeholder 2"/>
          <p:cNvSpPr txBox="1"/>
          <p:nvPr/>
        </p:nvSpPr>
        <p:spPr>
          <a:xfrm>
            <a:off x="716280" y="1094740"/>
            <a:ext cx="3304540" cy="3446780"/>
          </a:xfrm>
          <a:prstGeom prst="rect">
            <a:avLst/>
          </a:prstGeom>
        </p:spPr>
        <p:txBody>
          <a:bodyPr vert="horz" wrap="square" lIns="0" tIns="0" rIns="0" bIns="0">
            <a:spAutoFit/>
          </a:bodyPr>
          <a:lstStyle>
            <a:lvl1pPr marL="0" indent="0" algn="l" defTabSz="914400" rtl="0" eaLnBrk="1" latinLnBrk="0" hangingPunct="1">
              <a:lnSpc>
                <a:spcPct val="120000"/>
              </a:lnSpc>
              <a:spcBef>
                <a:spcPts val="0"/>
              </a:spcBef>
              <a:buFont typeface="Arial" panose="020B0604020202020204" pitchFamily="34" charset="0"/>
              <a:buNone/>
              <a:defRPr sz="890" b="0" kern="1200" baseline="0">
                <a:solidFill>
                  <a:schemeClr val="tx1">
                    <a:lumMod val="50000"/>
                    <a:lumOff val="50000"/>
                  </a:schemeClr>
                </a:solidFill>
                <a:latin typeface="Lato Regular"/>
                <a:ea typeface="+mn-ea"/>
                <a:cs typeface="Lato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406400">
              <a:lnSpc>
                <a:spcPct val="100000"/>
              </a:lnSpc>
              <a:extLst>
                <a:ext uri="{35155182-B16C-46BC-9424-99874614C6A1}">
                  <wpsdc:indentchars xmlns="" xmlns:wpsdc="http://www.wps.cn/officeDocument/2017/drawingmlCustomData" val="200" checksum="1740828767"/>
                </a:ext>
              </a:extLst>
            </a:pPr>
            <a:r>
              <a:rPr lang="en-US" altLang="zh-CN" sz="1600"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为了能够提供令客服满意的网站，我们小组在需求分析过程中采取了以下的保证措施：</a:t>
            </a:r>
          </a:p>
          <a:p>
            <a:pPr>
              <a:lnSpc>
                <a:spcPct val="100000"/>
              </a:lnSpc>
            </a:pPr>
            <a:r>
              <a:rPr lang="en-US" altLang="zh-CN" sz="1600"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1、增加与客户的联系次数，更加明确网站开发需求。</a:t>
            </a:r>
          </a:p>
          <a:p>
            <a:pPr>
              <a:lnSpc>
                <a:spcPct val="100000"/>
              </a:lnSpc>
            </a:pPr>
            <a:r>
              <a:rPr lang="en-US" altLang="zh-CN" sz="1600"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2、以客户的目标为主，各种可行性分析为辅，制定出合理的方案。</a:t>
            </a:r>
          </a:p>
          <a:p>
            <a:pPr>
              <a:lnSpc>
                <a:spcPct val="100000"/>
              </a:lnSpc>
            </a:pPr>
            <a:r>
              <a:rPr lang="en-US" altLang="zh-CN" sz="1600"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3、对容易产生误解的地方进行深入研讨，确保二义性的排除。</a:t>
            </a:r>
          </a:p>
          <a:p>
            <a:pPr>
              <a:lnSpc>
                <a:spcPct val="100000"/>
              </a:lnSpc>
            </a:pPr>
            <a:r>
              <a:rPr lang="en-US" altLang="zh-CN" sz="1600"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4、分阶段、分时间反复进行项目需求的评审。</a:t>
            </a:r>
          </a:p>
          <a:p>
            <a:pPr>
              <a:lnSpc>
                <a:spcPct val="100000"/>
              </a:lnSpc>
            </a:pPr>
            <a:r>
              <a:rPr lang="en-US" altLang="zh-CN" sz="1600"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5、在前提全部确定的情况下进行接下去步骤的实施。</a:t>
            </a:r>
          </a:p>
          <a:p>
            <a:pPr>
              <a:lnSpc>
                <a:spcPct val="100000"/>
              </a:lnSpc>
            </a:pPr>
            <a:r>
              <a:rPr lang="en-US" altLang="zh-CN" sz="1600"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详情参见《质量保证计划》。</a:t>
            </a:r>
          </a:p>
        </p:txBody>
      </p:sp>
      <p:sp>
        <p:nvSpPr>
          <p:cNvPr id="46" name="Text Placeholder 7"/>
          <p:cNvSpPr txBox="1"/>
          <p:nvPr/>
        </p:nvSpPr>
        <p:spPr>
          <a:xfrm>
            <a:off x="4212515" y="5330420"/>
            <a:ext cx="624041" cy="484740"/>
          </a:xfrm>
          <a:prstGeom prst="rect">
            <a:avLst/>
          </a:prstGeom>
        </p:spPr>
        <p:txBody>
          <a:bodyPr vert="horz" lIns="0" tIns="90216" rIns="0" bIns="90216" anchor="ctr"/>
          <a:lstStyle>
            <a:lvl1pPr marL="0" indent="0" algn="ctr" defTabSz="914400" rtl="0" eaLnBrk="1" latinLnBrk="0" hangingPunct="1">
              <a:lnSpc>
                <a:spcPct val="100000"/>
              </a:lnSpc>
              <a:spcBef>
                <a:spcPts val="0"/>
              </a:spcBef>
              <a:buFont typeface="Arial" panose="020B0604020202020204" pitchFamily="34" charset="0"/>
              <a:buNone/>
              <a:defRPr sz="2965" b="1" kern="1200">
                <a:solidFill>
                  <a:schemeClr val="bg1"/>
                </a:solidFill>
                <a:latin typeface="League Gothic Regular"/>
                <a:ea typeface="+mn-ea"/>
                <a:cs typeface="League Gothic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sz="1800" b="0" dirty="0">
                <a:latin typeface="Arial" panose="020B0604020202020204" pitchFamily="34" charset="0"/>
                <a:ea typeface="微软雅黑" panose="020B0503020204020204" pitchFamily="34" charset="-122"/>
                <a:sym typeface="Arial" panose="020B0604020202020204" pitchFamily="34" charset="0"/>
              </a:rPr>
              <a:t>03</a:t>
            </a:r>
          </a:p>
        </p:txBody>
      </p:sp>
      <p:sp>
        <p:nvSpPr>
          <p:cNvPr id="47" name="Text Placeholder 2"/>
          <p:cNvSpPr txBox="1"/>
          <p:nvPr/>
        </p:nvSpPr>
        <p:spPr>
          <a:xfrm>
            <a:off x="716280" y="4758055"/>
            <a:ext cx="3304540" cy="1969770"/>
          </a:xfrm>
          <a:prstGeom prst="rect">
            <a:avLst/>
          </a:prstGeom>
        </p:spPr>
        <p:txBody>
          <a:bodyPr vert="horz" wrap="square" lIns="0" tIns="0" rIns="0" bIns="0">
            <a:spAutoFit/>
          </a:bodyPr>
          <a:lstStyle>
            <a:lvl1pPr marL="0" indent="0" algn="l" defTabSz="914400" rtl="0" eaLnBrk="1" latinLnBrk="0" hangingPunct="1">
              <a:lnSpc>
                <a:spcPct val="120000"/>
              </a:lnSpc>
              <a:spcBef>
                <a:spcPts val="0"/>
              </a:spcBef>
              <a:buFont typeface="Arial" panose="020B0604020202020204" pitchFamily="34" charset="0"/>
              <a:buNone/>
              <a:defRPr sz="890" b="0" kern="1200" baseline="0">
                <a:solidFill>
                  <a:schemeClr val="tx1">
                    <a:lumMod val="50000"/>
                    <a:lumOff val="50000"/>
                  </a:schemeClr>
                </a:solidFill>
                <a:latin typeface="Lato Regular"/>
                <a:ea typeface="+mn-ea"/>
                <a:cs typeface="Lato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406400">
              <a:lnSpc>
                <a:spcPct val="100000"/>
              </a:lnSpc>
              <a:extLst>
                <a:ext uri="{35155182-B16C-46BC-9424-99874614C6A1}">
                  <wpsdc:indentchars xmlns="" xmlns:wpsdc="http://www.wps.cn/officeDocument/2017/drawingmlCustomData" val="200" checksum="1740828767"/>
                </a:ext>
              </a:extLst>
            </a:pPr>
            <a:r>
              <a:rPr lang="en-US" altLang="zh-CN" sz="1600"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为了保证网站功能的实现，依据各情况专门制定了测试计划，对所开发网站的功能进行测试。</a:t>
            </a:r>
          </a:p>
          <a:p>
            <a:pPr indent="406400">
              <a:lnSpc>
                <a:spcPct val="100000"/>
              </a:lnSpc>
              <a:extLst>
                <a:ext uri="{35155182-B16C-46BC-9424-99874614C6A1}">
                  <wpsdc:indentchars xmlns="" xmlns:wpsdc="http://www.wps.cn/officeDocument/2017/drawingmlCustomData" val="200" checksum="1740828767"/>
                </a:ext>
              </a:extLst>
            </a:pPr>
            <a:r>
              <a:rPr lang="en-US" altLang="zh-CN" sz="1600"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本测试计划，主要用于发现网站开发过程中出现的各种不妥当之处，发现网站设计中的错误，并能及时更正。</a:t>
            </a:r>
          </a:p>
          <a:p>
            <a:pPr indent="406400">
              <a:lnSpc>
                <a:spcPct val="100000"/>
              </a:lnSpc>
              <a:extLst>
                <a:ext uri="{35155182-B16C-46BC-9424-99874614C6A1}">
                  <wpsdc:indentchars xmlns="" xmlns:wpsdc="http://www.wps.cn/officeDocument/2017/drawingmlCustomData" val="200" checksum="1740828767"/>
                </a:ext>
              </a:extLst>
            </a:pPr>
            <a:r>
              <a:rPr lang="en-US" altLang="zh-CN" sz="1600"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详情参见《测试计划》。</a:t>
            </a:r>
          </a:p>
        </p:txBody>
      </p:sp>
      <p:sp>
        <p:nvSpPr>
          <p:cNvPr id="48" name="Text Placeholder 7"/>
          <p:cNvSpPr txBox="1"/>
          <p:nvPr/>
        </p:nvSpPr>
        <p:spPr>
          <a:xfrm>
            <a:off x="7849723" y="2567853"/>
            <a:ext cx="624041" cy="484740"/>
          </a:xfrm>
          <a:prstGeom prst="rect">
            <a:avLst/>
          </a:prstGeom>
        </p:spPr>
        <p:txBody>
          <a:bodyPr vert="horz" lIns="0" tIns="90216" rIns="0" bIns="90216" anchor="ctr"/>
          <a:lstStyle>
            <a:lvl1pPr marL="0" indent="0" algn="ctr" defTabSz="914400" rtl="0" eaLnBrk="1" latinLnBrk="0" hangingPunct="1">
              <a:lnSpc>
                <a:spcPct val="100000"/>
              </a:lnSpc>
              <a:spcBef>
                <a:spcPts val="0"/>
              </a:spcBef>
              <a:buFont typeface="Arial" panose="020B0604020202020204" pitchFamily="34" charset="0"/>
              <a:buNone/>
              <a:defRPr sz="2965" b="1" kern="1200">
                <a:solidFill>
                  <a:schemeClr val="bg1"/>
                </a:solidFill>
                <a:latin typeface="League Gothic Regular"/>
                <a:ea typeface="+mn-ea"/>
                <a:cs typeface="League Gothic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sz="1800" b="0" dirty="0">
                <a:latin typeface="Arial" panose="020B0604020202020204" pitchFamily="34" charset="0"/>
                <a:ea typeface="微软雅黑" panose="020B0503020204020204" pitchFamily="34" charset="-122"/>
                <a:sym typeface="Arial" panose="020B0604020202020204" pitchFamily="34" charset="0"/>
              </a:rPr>
              <a:t>02</a:t>
            </a:r>
          </a:p>
        </p:txBody>
      </p:sp>
      <p:sp>
        <p:nvSpPr>
          <p:cNvPr id="49" name="Text Placeholder 2"/>
          <p:cNvSpPr txBox="1"/>
          <p:nvPr/>
        </p:nvSpPr>
        <p:spPr>
          <a:xfrm>
            <a:off x="8759825" y="1094740"/>
            <a:ext cx="3532505" cy="2215515"/>
          </a:xfrm>
          <a:prstGeom prst="rect">
            <a:avLst/>
          </a:prstGeom>
        </p:spPr>
        <p:txBody>
          <a:bodyPr vert="horz" wrap="square" lIns="0" tIns="0" rIns="0" bIns="0">
            <a:spAutoFit/>
          </a:bodyPr>
          <a:lstStyle>
            <a:lvl1pPr marL="0" indent="0" algn="l" defTabSz="914400" rtl="0" eaLnBrk="1" latinLnBrk="0" hangingPunct="1">
              <a:lnSpc>
                <a:spcPct val="120000"/>
              </a:lnSpc>
              <a:spcBef>
                <a:spcPts val="0"/>
              </a:spcBef>
              <a:buFont typeface="Arial" panose="020B0604020202020204" pitchFamily="34" charset="0"/>
              <a:buNone/>
              <a:defRPr sz="890" b="0" kern="1200" baseline="0">
                <a:solidFill>
                  <a:schemeClr val="tx1">
                    <a:lumMod val="50000"/>
                    <a:lumOff val="50000"/>
                  </a:schemeClr>
                </a:solidFill>
                <a:latin typeface="Lato Regular"/>
                <a:ea typeface="+mn-ea"/>
                <a:cs typeface="Lato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406400">
              <a:lnSpc>
                <a:spcPct val="100000"/>
              </a:lnSpc>
              <a:extLst>
                <a:ext uri="{35155182-B16C-46BC-9424-99874614C6A1}">
                  <wpsdc:indentchars xmlns="" xmlns:wpsdc="http://www.wps.cn/officeDocument/2017/drawingmlCustomData" val="200" checksum="1740828767"/>
                </a:ext>
              </a:extLst>
            </a:pPr>
            <a:r>
              <a:rPr lang="en-US" altLang="zh-CN" sz="1600"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以WIN10和IOS双平台作为开发环境，利用Axure RP软件开发本网站的界面，结合HTML5、CSS3、JavaScript三种语言进行前端的开发，数据库建立的选择MySQL，使用Java语言进行数据的读取和写入，Office和WPS编写相关文档，使用git配置管理系统，统一管理小组各项文档。</a:t>
            </a:r>
          </a:p>
          <a:p>
            <a:pPr indent="406400">
              <a:lnSpc>
                <a:spcPct val="100000"/>
              </a:lnSpc>
              <a:extLst>
                <a:ext uri="{35155182-B16C-46BC-9424-99874614C6A1}">
                  <wpsdc:indentchars xmlns="" xmlns:wpsdc="http://www.wps.cn/officeDocument/2017/drawingmlCustomData" val="200" checksum="1740828767"/>
                </a:ext>
              </a:extLst>
            </a:pPr>
            <a:r>
              <a:rPr lang="en-US" altLang="zh-CN" sz="1600"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详情参见《编码与系统实现计划》。</a:t>
            </a:r>
          </a:p>
        </p:txBody>
      </p:sp>
      <p:sp>
        <p:nvSpPr>
          <p:cNvPr id="50" name="Text Placeholder 7"/>
          <p:cNvSpPr txBox="1"/>
          <p:nvPr/>
        </p:nvSpPr>
        <p:spPr>
          <a:xfrm>
            <a:off x="7932663" y="5297155"/>
            <a:ext cx="624041" cy="484740"/>
          </a:xfrm>
          <a:prstGeom prst="rect">
            <a:avLst/>
          </a:prstGeom>
        </p:spPr>
        <p:txBody>
          <a:bodyPr vert="horz" lIns="0" tIns="90216" rIns="0" bIns="90216" anchor="ctr"/>
          <a:lstStyle>
            <a:lvl1pPr marL="0" indent="0" algn="ctr" defTabSz="914400" rtl="0" eaLnBrk="1" latinLnBrk="0" hangingPunct="1">
              <a:lnSpc>
                <a:spcPct val="100000"/>
              </a:lnSpc>
              <a:spcBef>
                <a:spcPts val="0"/>
              </a:spcBef>
              <a:buFont typeface="Arial" panose="020B0604020202020204" pitchFamily="34" charset="0"/>
              <a:buNone/>
              <a:defRPr sz="2965" b="1" kern="1200">
                <a:solidFill>
                  <a:schemeClr val="bg1"/>
                </a:solidFill>
                <a:latin typeface="League Gothic Regular"/>
                <a:ea typeface="+mn-ea"/>
                <a:cs typeface="League Gothic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sz="1800" b="0" dirty="0">
                <a:latin typeface="Arial" panose="020B0604020202020204" pitchFamily="34" charset="0"/>
                <a:ea typeface="微软雅黑" panose="020B0503020204020204" pitchFamily="34" charset="-122"/>
                <a:sym typeface="Arial" panose="020B0604020202020204" pitchFamily="34" charset="0"/>
              </a:rPr>
              <a:t>04</a:t>
            </a:r>
          </a:p>
        </p:txBody>
      </p:sp>
      <p:sp>
        <p:nvSpPr>
          <p:cNvPr id="51" name="Text Placeholder 2"/>
          <p:cNvSpPr txBox="1"/>
          <p:nvPr/>
        </p:nvSpPr>
        <p:spPr>
          <a:xfrm>
            <a:off x="8759825" y="4758055"/>
            <a:ext cx="3532505" cy="1477010"/>
          </a:xfrm>
          <a:prstGeom prst="rect">
            <a:avLst/>
          </a:prstGeom>
        </p:spPr>
        <p:txBody>
          <a:bodyPr vert="horz" wrap="square" lIns="0" tIns="0" rIns="0" bIns="0">
            <a:spAutoFit/>
          </a:bodyPr>
          <a:lstStyle>
            <a:lvl1pPr marL="0" indent="0" algn="l" defTabSz="914400" rtl="0" eaLnBrk="1" latinLnBrk="0" hangingPunct="1">
              <a:lnSpc>
                <a:spcPct val="120000"/>
              </a:lnSpc>
              <a:spcBef>
                <a:spcPts val="0"/>
              </a:spcBef>
              <a:buFont typeface="Arial" panose="020B0604020202020204" pitchFamily="34" charset="0"/>
              <a:buNone/>
              <a:defRPr sz="890" b="0" kern="1200" baseline="0">
                <a:solidFill>
                  <a:schemeClr val="tx1">
                    <a:lumMod val="50000"/>
                    <a:lumOff val="50000"/>
                  </a:schemeClr>
                </a:solidFill>
                <a:latin typeface="Lato Regular"/>
                <a:ea typeface="+mn-ea"/>
                <a:cs typeface="Lato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406400">
              <a:lnSpc>
                <a:spcPct val="100000"/>
              </a:lnSpc>
              <a:extLst>
                <a:ext uri="{35155182-B16C-46BC-9424-99874614C6A1}">
                  <wpsdc:indentchars xmlns="" xmlns:wpsdc="http://www.wps.cn/officeDocument/2017/drawingmlCustomData" val="200" checksum="1740828767"/>
                </a:ext>
              </a:extLst>
            </a:pPr>
            <a:r>
              <a:rPr lang="en-US" altLang="zh-CN" sz="1600"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小组成员全部下载网站开发需要的软件。由组长确认安装的情况以及配置活动的审查。由组长发布阶段性任务，利用git配置管理系统发布文档和保存各组员完成的文档。</a:t>
            </a:r>
          </a:p>
          <a:p>
            <a:pPr indent="406400">
              <a:lnSpc>
                <a:spcPct val="100000"/>
              </a:lnSpc>
              <a:extLst>
                <a:ext uri="{35155182-B16C-46BC-9424-99874614C6A1}">
                  <wpsdc:indentchars xmlns="" xmlns:wpsdc="http://www.wps.cn/officeDocument/2017/drawingmlCustomData" val="200" checksum="1740828767"/>
                </a:ext>
              </a:extLst>
            </a:pPr>
            <a:r>
              <a:rPr lang="en-US" altLang="zh-CN" sz="1600"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详情参见《安装部署计划》。</a:t>
            </a:r>
          </a:p>
        </p:txBody>
      </p:sp>
      <p:sp>
        <p:nvSpPr>
          <p:cNvPr id="52" name="Shape 1719"/>
          <p:cNvSpPr/>
          <p:nvPr/>
        </p:nvSpPr>
        <p:spPr>
          <a:xfrm>
            <a:off x="4796125" y="3874359"/>
            <a:ext cx="1558843" cy="1870406"/>
          </a:xfrm>
          <a:custGeom>
            <a:avLst/>
            <a:gdLst/>
            <a:ahLst/>
            <a:cxnLst>
              <a:cxn ang="0">
                <a:pos x="wd2" y="hd2"/>
              </a:cxn>
              <a:cxn ang="5400000">
                <a:pos x="wd2" y="hd2"/>
              </a:cxn>
              <a:cxn ang="10800000">
                <a:pos x="wd2" y="hd2"/>
              </a:cxn>
              <a:cxn ang="16200000">
                <a:pos x="wd2" y="hd2"/>
              </a:cxn>
            </a:cxnLst>
            <a:rect l="0" t="0" r="r" b="b"/>
            <a:pathLst>
              <a:path w="21600" h="21600" extrusionOk="0">
                <a:moveTo>
                  <a:pt x="21544" y="21600"/>
                </a:moveTo>
                <a:lnTo>
                  <a:pt x="17863" y="16372"/>
                </a:lnTo>
                <a:lnTo>
                  <a:pt x="21600" y="11064"/>
                </a:lnTo>
                <a:cubicBezTo>
                  <a:pt x="16705" y="10632"/>
                  <a:pt x="12832" y="7246"/>
                  <a:pt x="12619" y="3093"/>
                </a:cubicBezTo>
                <a:lnTo>
                  <a:pt x="6294" y="0"/>
                </a:lnTo>
                <a:lnTo>
                  <a:pt x="0" y="3080"/>
                </a:lnTo>
                <a:cubicBezTo>
                  <a:pt x="216" y="13022"/>
                  <a:pt x="9708" y="21118"/>
                  <a:pt x="21544" y="21600"/>
                </a:cubicBezTo>
                <a:close/>
              </a:path>
            </a:pathLst>
          </a:custGeom>
          <a:solidFill>
            <a:schemeClr val="accent3"/>
          </a:solidFill>
          <a:ln w="12700">
            <a:miter lim="400000"/>
          </a:ln>
        </p:spPr>
        <p:txBody>
          <a:bodyPr lIns="9813" tIns="9813" rIns="9813" bIns="9813" anchor="ctr"/>
          <a:lstStyle/>
          <a:p>
            <a:pPr defTabSz="11747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800">
              <a:latin typeface="Arial" panose="020B0604020202020204" pitchFamily="34" charset="0"/>
              <a:ea typeface="微软雅黑" panose="020B0503020204020204" pitchFamily="34" charset="-122"/>
              <a:sym typeface="Arial" panose="020B0604020202020204" pitchFamily="34" charset="0"/>
            </a:endParaRPr>
          </a:p>
        </p:txBody>
      </p:sp>
      <p:sp>
        <p:nvSpPr>
          <p:cNvPr id="53" name="Shape 1720"/>
          <p:cNvSpPr/>
          <p:nvPr/>
        </p:nvSpPr>
        <p:spPr>
          <a:xfrm>
            <a:off x="6166927" y="4188007"/>
            <a:ext cx="1870348" cy="1559044"/>
          </a:xfrm>
          <a:custGeom>
            <a:avLst/>
            <a:gdLst/>
            <a:ahLst/>
            <a:cxnLst>
              <a:cxn ang="0">
                <a:pos x="wd2" y="hd2"/>
              </a:cxn>
              <a:cxn ang="5400000">
                <a:pos x="wd2" y="hd2"/>
              </a:cxn>
              <a:cxn ang="10800000">
                <a:pos x="wd2" y="hd2"/>
              </a:cxn>
              <a:cxn ang="16200000">
                <a:pos x="wd2" y="hd2"/>
              </a:cxn>
            </a:cxnLst>
            <a:rect l="0" t="0" r="r" b="b"/>
            <a:pathLst>
              <a:path w="21600" h="21600" extrusionOk="0">
                <a:moveTo>
                  <a:pt x="0" y="15305"/>
                </a:moveTo>
                <a:lnTo>
                  <a:pt x="3079" y="21600"/>
                </a:lnTo>
                <a:cubicBezTo>
                  <a:pt x="13022" y="21383"/>
                  <a:pt x="21117" y="11891"/>
                  <a:pt x="21600" y="57"/>
                </a:cubicBezTo>
                <a:lnTo>
                  <a:pt x="16372" y="3738"/>
                </a:lnTo>
                <a:lnTo>
                  <a:pt x="11063" y="0"/>
                </a:lnTo>
                <a:cubicBezTo>
                  <a:pt x="10631" y="4895"/>
                  <a:pt x="7245" y="8768"/>
                  <a:pt x="3093" y="8981"/>
                </a:cubicBezTo>
                <a:cubicBezTo>
                  <a:pt x="3093" y="8981"/>
                  <a:pt x="0" y="15305"/>
                  <a:pt x="0" y="15305"/>
                </a:cubicBezTo>
                <a:close/>
              </a:path>
            </a:pathLst>
          </a:custGeom>
          <a:solidFill>
            <a:schemeClr val="accent4"/>
          </a:solidFill>
          <a:ln w="12700">
            <a:miter lim="400000"/>
          </a:ln>
        </p:spPr>
        <p:txBody>
          <a:bodyPr lIns="9813" tIns="9813" rIns="9813" bIns="9813" anchor="ctr"/>
          <a:lstStyle/>
          <a:p>
            <a:pPr defTabSz="11747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800">
              <a:latin typeface="Arial" panose="020B0604020202020204" pitchFamily="34" charset="0"/>
              <a:ea typeface="微软雅黑" panose="020B0503020204020204" pitchFamily="34" charset="-122"/>
              <a:sym typeface="Arial" panose="020B0604020202020204" pitchFamily="34" charset="0"/>
            </a:endParaRPr>
          </a:p>
        </p:txBody>
      </p:sp>
      <p:sp>
        <p:nvSpPr>
          <p:cNvPr id="54" name="Shape 1721"/>
          <p:cNvSpPr/>
          <p:nvPr/>
        </p:nvSpPr>
        <p:spPr>
          <a:xfrm>
            <a:off x="6468922" y="2520901"/>
            <a:ext cx="1558843" cy="1870406"/>
          </a:xfrm>
          <a:custGeom>
            <a:avLst/>
            <a:gdLst/>
            <a:ahLst/>
            <a:cxnLst>
              <a:cxn ang="0">
                <a:pos x="wd2" y="hd2"/>
              </a:cxn>
              <a:cxn ang="5400000">
                <a:pos x="wd2" y="hd2"/>
              </a:cxn>
              <a:cxn ang="10800000">
                <a:pos x="wd2" y="hd2"/>
              </a:cxn>
              <a:cxn ang="16200000">
                <a:pos x="wd2" y="hd2"/>
              </a:cxn>
            </a:cxnLst>
            <a:rect l="0" t="0" r="r" b="b"/>
            <a:pathLst>
              <a:path w="21600" h="21600" extrusionOk="0">
                <a:moveTo>
                  <a:pt x="21600" y="18521"/>
                </a:moveTo>
                <a:cubicBezTo>
                  <a:pt x="21384" y="8578"/>
                  <a:pt x="11891" y="483"/>
                  <a:pt x="56" y="0"/>
                </a:cubicBezTo>
                <a:lnTo>
                  <a:pt x="3737" y="5228"/>
                </a:lnTo>
                <a:lnTo>
                  <a:pt x="0" y="10536"/>
                </a:lnTo>
                <a:cubicBezTo>
                  <a:pt x="4895" y="10968"/>
                  <a:pt x="8767" y="14353"/>
                  <a:pt x="8981" y="18507"/>
                </a:cubicBezTo>
                <a:lnTo>
                  <a:pt x="15305" y="21600"/>
                </a:lnTo>
                <a:cubicBezTo>
                  <a:pt x="15305" y="21600"/>
                  <a:pt x="21600" y="18521"/>
                  <a:pt x="21600" y="18521"/>
                </a:cubicBezTo>
                <a:close/>
              </a:path>
            </a:pathLst>
          </a:custGeom>
          <a:solidFill>
            <a:schemeClr val="accent2"/>
          </a:solidFill>
          <a:ln w="12700">
            <a:miter lim="400000"/>
          </a:ln>
        </p:spPr>
        <p:txBody>
          <a:bodyPr lIns="9813" tIns="9813" rIns="9813" bIns="9813" anchor="ctr"/>
          <a:lstStyle/>
          <a:p>
            <a:pPr defTabSz="11747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800">
              <a:latin typeface="Arial" panose="020B0604020202020204" pitchFamily="34" charset="0"/>
              <a:ea typeface="微软雅黑" panose="020B0503020204020204" pitchFamily="34" charset="-122"/>
              <a:sym typeface="Arial" panose="020B0604020202020204" pitchFamily="34" charset="0"/>
            </a:endParaRPr>
          </a:p>
        </p:txBody>
      </p:sp>
      <p:sp>
        <p:nvSpPr>
          <p:cNvPr id="55" name="Shape 1722"/>
          <p:cNvSpPr/>
          <p:nvPr/>
        </p:nvSpPr>
        <p:spPr>
          <a:xfrm>
            <a:off x="4796124" y="2520903"/>
            <a:ext cx="1870348" cy="1558961"/>
          </a:xfrm>
          <a:custGeom>
            <a:avLst/>
            <a:gdLst/>
            <a:ahLst/>
            <a:cxnLst>
              <a:cxn ang="0">
                <a:pos x="wd2" y="hd2"/>
              </a:cxn>
              <a:cxn ang="5400000">
                <a:pos x="wd2" y="hd2"/>
              </a:cxn>
              <a:cxn ang="10800000">
                <a:pos x="wd2" y="hd2"/>
              </a:cxn>
              <a:cxn ang="16200000">
                <a:pos x="wd2" y="hd2"/>
              </a:cxn>
            </a:cxnLst>
            <a:rect l="0" t="0" r="r" b="b"/>
            <a:pathLst>
              <a:path w="21600" h="21600" extrusionOk="0">
                <a:moveTo>
                  <a:pt x="21600" y="6294"/>
                </a:moveTo>
                <a:lnTo>
                  <a:pt x="18521" y="0"/>
                </a:lnTo>
                <a:cubicBezTo>
                  <a:pt x="8577" y="216"/>
                  <a:pt x="483" y="9708"/>
                  <a:pt x="0" y="21544"/>
                </a:cubicBezTo>
                <a:lnTo>
                  <a:pt x="5227" y="17863"/>
                </a:lnTo>
                <a:lnTo>
                  <a:pt x="10537" y="21600"/>
                </a:lnTo>
                <a:cubicBezTo>
                  <a:pt x="10969" y="16705"/>
                  <a:pt x="14354" y="12832"/>
                  <a:pt x="18507" y="12619"/>
                </a:cubicBezTo>
                <a:cubicBezTo>
                  <a:pt x="18507" y="12619"/>
                  <a:pt x="21600" y="6294"/>
                  <a:pt x="21600" y="6294"/>
                </a:cubicBezTo>
                <a:close/>
              </a:path>
            </a:pathLst>
          </a:custGeom>
          <a:solidFill>
            <a:schemeClr val="accent1"/>
          </a:solidFill>
          <a:ln w="12700">
            <a:miter lim="400000"/>
          </a:ln>
        </p:spPr>
        <p:txBody>
          <a:bodyPr lIns="9813" tIns="9813" rIns="9813" bIns="9813" anchor="ctr"/>
          <a:lstStyle/>
          <a:p>
            <a:pPr defTabSz="11747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800">
              <a:latin typeface="Arial" panose="020B0604020202020204" pitchFamily="34" charset="0"/>
              <a:ea typeface="微软雅黑" panose="020B0503020204020204" pitchFamily="34" charset="-122"/>
              <a:sym typeface="Arial" panose="020B0604020202020204" pitchFamily="34" charset="0"/>
            </a:endParaRPr>
          </a:p>
        </p:txBody>
      </p:sp>
      <p:sp>
        <p:nvSpPr>
          <p:cNvPr id="56" name="Text Placeholder 7"/>
          <p:cNvSpPr txBox="1"/>
          <p:nvPr/>
        </p:nvSpPr>
        <p:spPr>
          <a:xfrm>
            <a:off x="5460257" y="2946309"/>
            <a:ext cx="503766" cy="677727"/>
          </a:xfrm>
          <a:prstGeom prst="rect">
            <a:avLst/>
          </a:prstGeom>
        </p:spPr>
        <p:txBody>
          <a:bodyPr vert="horz" wrap="square" lIns="0" tIns="0" rIns="0" bIns="0" anchor="ctr"/>
          <a:lstStyle>
            <a:lvl1pPr marL="0" indent="0" algn="ctr" defTabSz="914400" rtl="0" eaLnBrk="1" latinLnBrk="0" hangingPunct="1">
              <a:lnSpc>
                <a:spcPct val="100000"/>
              </a:lnSpc>
              <a:spcBef>
                <a:spcPts val="0"/>
              </a:spcBef>
              <a:buFont typeface="Arial" panose="020B0604020202020204" pitchFamily="34" charset="0"/>
              <a:buNone/>
              <a:defRPr sz="2670" b="0" i="0"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s-ES_tradnl" sz="1400" dirty="0">
                <a:latin typeface="Arial" panose="020B0604020202020204" pitchFamily="34" charset="0"/>
                <a:ea typeface="微软雅黑" panose="020B0503020204020204" pitchFamily="34" charset="-122"/>
                <a:sym typeface="Arial" panose="020B0604020202020204" pitchFamily="34" charset="0"/>
              </a:rPr>
              <a:t>质量保证计划</a:t>
            </a:r>
          </a:p>
        </p:txBody>
      </p:sp>
      <p:sp>
        <p:nvSpPr>
          <p:cNvPr id="57" name="Text Placeholder 7"/>
          <p:cNvSpPr txBox="1"/>
          <p:nvPr/>
        </p:nvSpPr>
        <p:spPr>
          <a:xfrm>
            <a:off x="5215688" y="4418415"/>
            <a:ext cx="503766" cy="677727"/>
          </a:xfrm>
          <a:prstGeom prst="rect">
            <a:avLst/>
          </a:prstGeom>
        </p:spPr>
        <p:txBody>
          <a:bodyPr vert="horz" wrap="square" lIns="0" tIns="0" rIns="0" bIns="0" anchor="ctr"/>
          <a:lstStyle>
            <a:lvl1pPr marL="0" indent="0" algn="ctr" defTabSz="914400" rtl="0" eaLnBrk="1" latinLnBrk="0" hangingPunct="1">
              <a:lnSpc>
                <a:spcPct val="100000"/>
              </a:lnSpc>
              <a:spcBef>
                <a:spcPts val="0"/>
              </a:spcBef>
              <a:buFont typeface="Arial" panose="020B0604020202020204" pitchFamily="34" charset="0"/>
              <a:buNone/>
              <a:defRPr sz="2670" b="0" i="0"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sz="1400" dirty="0">
                <a:latin typeface="Arial" panose="020B0604020202020204" pitchFamily="34" charset="0"/>
                <a:ea typeface="微软雅黑" panose="020B0503020204020204" pitchFamily="34" charset="-122"/>
                <a:sym typeface="Arial" panose="020B0604020202020204" pitchFamily="34" charset="0"/>
              </a:rPr>
              <a:t>测试计划</a:t>
            </a:r>
          </a:p>
        </p:txBody>
      </p:sp>
      <p:sp>
        <p:nvSpPr>
          <p:cNvPr id="58" name="Text Placeholder 7"/>
          <p:cNvSpPr txBox="1"/>
          <p:nvPr/>
        </p:nvSpPr>
        <p:spPr>
          <a:xfrm>
            <a:off x="7118389" y="3236217"/>
            <a:ext cx="508825" cy="679618"/>
          </a:xfrm>
          <a:prstGeom prst="rect">
            <a:avLst/>
          </a:prstGeom>
        </p:spPr>
        <p:txBody>
          <a:bodyPr vert="horz" wrap="square" lIns="0" tIns="0" rIns="0" bIns="0" anchor="ctr"/>
          <a:lstStyle>
            <a:lvl1pPr marL="0" indent="0" algn="ctr" defTabSz="914400" rtl="0" eaLnBrk="1" latinLnBrk="0" hangingPunct="1">
              <a:lnSpc>
                <a:spcPct val="100000"/>
              </a:lnSpc>
              <a:spcBef>
                <a:spcPts val="0"/>
              </a:spcBef>
              <a:buFont typeface="Arial" panose="020B0604020202020204" pitchFamily="34" charset="0"/>
              <a:buNone/>
              <a:defRPr sz="2670" b="0" i="0"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s-ES_tradnl" sz="1400" dirty="0">
                <a:latin typeface="Arial" panose="020B0604020202020204" pitchFamily="34" charset="0"/>
                <a:ea typeface="微软雅黑" panose="020B0503020204020204" pitchFamily="34" charset="-122"/>
                <a:sym typeface="Arial" panose="020B0604020202020204" pitchFamily="34" charset="0"/>
              </a:rPr>
              <a:t>编码与系统实现计划</a:t>
            </a:r>
          </a:p>
        </p:txBody>
      </p:sp>
      <p:sp>
        <p:nvSpPr>
          <p:cNvPr id="59" name="Text Placeholder 7"/>
          <p:cNvSpPr txBox="1"/>
          <p:nvPr/>
        </p:nvSpPr>
        <p:spPr>
          <a:xfrm>
            <a:off x="6874397" y="4650801"/>
            <a:ext cx="508825" cy="679618"/>
          </a:xfrm>
          <a:prstGeom prst="rect">
            <a:avLst/>
          </a:prstGeom>
        </p:spPr>
        <p:txBody>
          <a:bodyPr vert="horz" wrap="square" lIns="0" tIns="0" rIns="0" bIns="0" anchor="ctr"/>
          <a:lstStyle>
            <a:lvl1pPr marL="0" indent="0" algn="ctr" defTabSz="914400" rtl="0" eaLnBrk="1" latinLnBrk="0" hangingPunct="1">
              <a:lnSpc>
                <a:spcPct val="100000"/>
              </a:lnSpc>
              <a:spcBef>
                <a:spcPts val="0"/>
              </a:spcBef>
              <a:buFont typeface="Arial" panose="020B0604020202020204" pitchFamily="34" charset="0"/>
              <a:buNone/>
              <a:defRPr sz="2670" b="0" i="0"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s-ES_tradnl" sz="1400" dirty="0">
                <a:latin typeface="Arial" panose="020B0604020202020204" pitchFamily="34" charset="0"/>
                <a:ea typeface="微软雅黑" panose="020B0503020204020204" pitchFamily="34" charset="-122"/>
                <a:sym typeface="Arial" panose="020B0604020202020204" pitchFamily="34" charset="0"/>
              </a:rPr>
              <a:t>安装部署计划</a:t>
            </a:r>
          </a:p>
        </p:txBody>
      </p:sp>
      <p:sp>
        <p:nvSpPr>
          <p:cNvPr id="30" name="TextBox 8"/>
          <p:cNvSpPr txBox="1"/>
          <p:nvPr/>
        </p:nvSpPr>
        <p:spPr>
          <a:xfrm>
            <a:off x="824035" y="233727"/>
            <a:ext cx="3949155" cy="492125"/>
          </a:xfrm>
          <a:prstGeom prst="rect">
            <a:avLst/>
          </a:prstGeom>
          <a:noFill/>
        </p:spPr>
        <p:txBody>
          <a:bodyPr wrap="square" lIns="0" tIns="0" rIns="0" bIns="0" rtlCol="0" anchor="ctr">
            <a:spAutoFit/>
          </a:bodyPr>
          <a:lstStyle/>
          <a:p>
            <a:r>
              <a:rPr lang="zh-CN" altLang="en-US" sz="3200" dirty="0">
                <a:solidFill>
                  <a:schemeClr val="tx1"/>
                </a:solidFill>
                <a:latin typeface="Arial" panose="020B0604020202020204" pitchFamily="34" charset="0"/>
                <a:ea typeface="微软雅黑" panose="020B0503020204020204" pitchFamily="34" charset="-122"/>
                <a:sym typeface="Arial" panose="020B0604020202020204" pitchFamily="34" charset="0"/>
              </a:rPr>
              <a:t>项目策划</a:t>
            </a:r>
          </a:p>
        </p:txBody>
      </p:sp>
      <p:sp>
        <p:nvSpPr>
          <p:cNvPr id="31" name="TextBox 8"/>
          <p:cNvSpPr txBox="1"/>
          <p:nvPr/>
        </p:nvSpPr>
        <p:spPr>
          <a:xfrm>
            <a:off x="824036" y="743616"/>
            <a:ext cx="2807720" cy="215265"/>
          </a:xfrm>
          <a:prstGeom prst="rect">
            <a:avLst/>
          </a:prstGeom>
          <a:noFill/>
        </p:spPr>
        <p:txBody>
          <a:bodyPr wrap="square" lIns="0" tIns="0" rIns="0" bIns="0" rtlCol="0" anchor="ctr">
            <a:spAutoFit/>
          </a:bodyPr>
          <a:lstStyle/>
          <a:p>
            <a:r>
              <a:rPr lang="en-US" altLang="zh-CN" sz="1400" dirty="0">
                <a:solidFill>
                  <a:schemeClr val="tx1"/>
                </a:solidFill>
                <a:latin typeface="Arial" panose="020B0604020202020204" pitchFamily="34" charset="0"/>
                <a:ea typeface="微软雅黑" panose="020B0503020204020204" pitchFamily="34" charset="-122"/>
                <a:sym typeface="Arial" panose="020B0604020202020204" pitchFamily="34" charset="0"/>
              </a:rPr>
              <a:t>PRD-G17</a:t>
            </a:r>
          </a:p>
        </p:txBody>
      </p:sp>
    </p:spTree>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fade">
                                      <p:cBhvr>
                                        <p:cTn id="7" dur="400"/>
                                        <p:tgtEl>
                                          <p:spTgt spid="44">
                                            <p:txEl>
                                              <p:pRg st="0" end="0"/>
                                            </p:txEl>
                                          </p:spTgt>
                                        </p:tgtEl>
                                      </p:cBhvr>
                                    </p:animEffect>
                                    <p:anim calcmode="lin" valueType="num">
                                      <p:cBhvr>
                                        <p:cTn id="8" dur="400" fill="hold"/>
                                        <p:tgtEl>
                                          <p:spTgt spid="44">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44">
                                            <p:txEl>
                                              <p:pRg st="0" end="0"/>
                                            </p:txEl>
                                          </p:spTgt>
                                        </p:tgtEl>
                                        <p:attrNameLst>
                                          <p:attrName>ppt_y</p:attrName>
                                        </p:attrNameLst>
                                      </p:cBhvr>
                                      <p:tavLst>
                                        <p:tav tm="0">
                                          <p:val>
                                            <p:strVal val="#ppt_y+.1"/>
                                          </p:val>
                                        </p:tav>
                                        <p:tav tm="100000">
                                          <p:val>
                                            <p:strVal val="#ppt_y"/>
                                          </p:val>
                                        </p:tav>
                                      </p:tavLst>
                                    </p:anim>
                                  </p:childTnLst>
                                </p:cTn>
                              </p:par>
                              <p:par>
                                <p:cTn id="10" presetID="23" presetClass="entr" presetSubtype="16" fill="hold" grpId="0" nodeType="withEffect">
                                  <p:stCondLst>
                                    <p:cond delay="200"/>
                                  </p:stCondLst>
                                  <p:childTnLst>
                                    <p:set>
                                      <p:cBhvr>
                                        <p:cTn id="11" dur="1" fill="hold">
                                          <p:stCondLst>
                                            <p:cond delay="0"/>
                                          </p:stCondLst>
                                        </p:cTn>
                                        <p:tgtEl>
                                          <p:spTgt spid="45">
                                            <p:txEl>
                                              <p:pRg st="0" end="0"/>
                                            </p:txEl>
                                          </p:spTgt>
                                        </p:tgtEl>
                                        <p:attrNameLst>
                                          <p:attrName>style.visibility</p:attrName>
                                        </p:attrNameLst>
                                      </p:cBhvr>
                                      <p:to>
                                        <p:strVal val="visible"/>
                                      </p:to>
                                    </p:set>
                                    <p:anim calcmode="lin" valueType="num">
                                      <p:cBhvr>
                                        <p:cTn id="12" dur="5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45">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grpId="0" nodeType="clickEffect">
                                  <p:stCondLst>
                                    <p:cond delay="200"/>
                                  </p:stCondLst>
                                  <p:childTnLst>
                                    <p:set>
                                      <p:cBhvr>
                                        <p:cTn id="17" dur="1" fill="hold">
                                          <p:stCondLst>
                                            <p:cond delay="0"/>
                                          </p:stCondLst>
                                        </p:cTn>
                                        <p:tgtEl>
                                          <p:spTgt spid="45">
                                            <p:txEl>
                                              <p:pRg st="1" end="1"/>
                                            </p:txEl>
                                          </p:spTgt>
                                        </p:tgtEl>
                                        <p:attrNameLst>
                                          <p:attrName>style.visibility</p:attrName>
                                        </p:attrNameLst>
                                      </p:cBhvr>
                                      <p:to>
                                        <p:strVal val="visible"/>
                                      </p:to>
                                    </p:set>
                                    <p:anim calcmode="lin" valueType="num">
                                      <p:cBhvr>
                                        <p:cTn id="18" dur="500" fill="hold"/>
                                        <p:tgtEl>
                                          <p:spTgt spid="45">
                                            <p:txEl>
                                              <p:pRg st="1" end="1"/>
                                            </p:txEl>
                                          </p:spTgt>
                                        </p:tgtEl>
                                        <p:attrNameLst>
                                          <p:attrName>ppt_w</p:attrName>
                                        </p:attrNameLst>
                                      </p:cBhvr>
                                      <p:tavLst>
                                        <p:tav tm="0">
                                          <p:val>
                                            <p:fltVal val="0"/>
                                          </p:val>
                                        </p:tav>
                                        <p:tav tm="100000">
                                          <p:val>
                                            <p:strVal val="#ppt_w"/>
                                          </p:val>
                                        </p:tav>
                                      </p:tavLst>
                                    </p:anim>
                                    <p:anim calcmode="lin" valueType="num">
                                      <p:cBhvr>
                                        <p:cTn id="19" dur="500" fill="hold"/>
                                        <p:tgtEl>
                                          <p:spTgt spid="45">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grpId="0" nodeType="clickEffect">
                                  <p:stCondLst>
                                    <p:cond delay="200"/>
                                  </p:stCondLst>
                                  <p:childTnLst>
                                    <p:set>
                                      <p:cBhvr>
                                        <p:cTn id="23" dur="1" fill="hold">
                                          <p:stCondLst>
                                            <p:cond delay="0"/>
                                          </p:stCondLst>
                                        </p:cTn>
                                        <p:tgtEl>
                                          <p:spTgt spid="45">
                                            <p:txEl>
                                              <p:pRg st="2" end="2"/>
                                            </p:txEl>
                                          </p:spTgt>
                                        </p:tgtEl>
                                        <p:attrNameLst>
                                          <p:attrName>style.visibility</p:attrName>
                                        </p:attrNameLst>
                                      </p:cBhvr>
                                      <p:to>
                                        <p:strVal val="visible"/>
                                      </p:to>
                                    </p:set>
                                    <p:anim calcmode="lin" valueType="num">
                                      <p:cBhvr>
                                        <p:cTn id="24" dur="500" fill="hold"/>
                                        <p:tgtEl>
                                          <p:spTgt spid="45">
                                            <p:txEl>
                                              <p:pRg st="2" end="2"/>
                                            </p:txEl>
                                          </p:spTgt>
                                        </p:tgtEl>
                                        <p:attrNameLst>
                                          <p:attrName>ppt_w</p:attrName>
                                        </p:attrNameLst>
                                      </p:cBhvr>
                                      <p:tavLst>
                                        <p:tav tm="0">
                                          <p:val>
                                            <p:fltVal val="0"/>
                                          </p:val>
                                        </p:tav>
                                        <p:tav tm="100000">
                                          <p:val>
                                            <p:strVal val="#ppt_w"/>
                                          </p:val>
                                        </p:tav>
                                      </p:tavLst>
                                    </p:anim>
                                    <p:anim calcmode="lin" valueType="num">
                                      <p:cBhvr>
                                        <p:cTn id="25" dur="500" fill="hold"/>
                                        <p:tgtEl>
                                          <p:spTgt spid="45">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23" presetClass="entr" presetSubtype="16" fill="hold" grpId="0" nodeType="clickEffect">
                                  <p:stCondLst>
                                    <p:cond delay="200"/>
                                  </p:stCondLst>
                                  <p:childTnLst>
                                    <p:set>
                                      <p:cBhvr>
                                        <p:cTn id="29" dur="1" fill="hold">
                                          <p:stCondLst>
                                            <p:cond delay="0"/>
                                          </p:stCondLst>
                                        </p:cTn>
                                        <p:tgtEl>
                                          <p:spTgt spid="45">
                                            <p:txEl>
                                              <p:pRg st="3" end="3"/>
                                            </p:txEl>
                                          </p:spTgt>
                                        </p:tgtEl>
                                        <p:attrNameLst>
                                          <p:attrName>style.visibility</p:attrName>
                                        </p:attrNameLst>
                                      </p:cBhvr>
                                      <p:to>
                                        <p:strVal val="visible"/>
                                      </p:to>
                                    </p:set>
                                    <p:anim calcmode="lin" valueType="num">
                                      <p:cBhvr>
                                        <p:cTn id="30" dur="500" fill="hold"/>
                                        <p:tgtEl>
                                          <p:spTgt spid="45">
                                            <p:txEl>
                                              <p:pRg st="3" end="3"/>
                                            </p:txEl>
                                          </p:spTgt>
                                        </p:tgtEl>
                                        <p:attrNameLst>
                                          <p:attrName>ppt_w</p:attrName>
                                        </p:attrNameLst>
                                      </p:cBhvr>
                                      <p:tavLst>
                                        <p:tav tm="0">
                                          <p:val>
                                            <p:fltVal val="0"/>
                                          </p:val>
                                        </p:tav>
                                        <p:tav tm="100000">
                                          <p:val>
                                            <p:strVal val="#ppt_w"/>
                                          </p:val>
                                        </p:tav>
                                      </p:tavLst>
                                    </p:anim>
                                    <p:anim calcmode="lin" valueType="num">
                                      <p:cBhvr>
                                        <p:cTn id="31" dur="500" fill="hold"/>
                                        <p:tgtEl>
                                          <p:spTgt spid="45">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grpId="0" nodeType="clickEffect">
                                  <p:stCondLst>
                                    <p:cond delay="200"/>
                                  </p:stCondLst>
                                  <p:childTnLst>
                                    <p:set>
                                      <p:cBhvr>
                                        <p:cTn id="35" dur="1" fill="hold">
                                          <p:stCondLst>
                                            <p:cond delay="0"/>
                                          </p:stCondLst>
                                        </p:cTn>
                                        <p:tgtEl>
                                          <p:spTgt spid="45">
                                            <p:txEl>
                                              <p:pRg st="4" end="4"/>
                                            </p:txEl>
                                          </p:spTgt>
                                        </p:tgtEl>
                                        <p:attrNameLst>
                                          <p:attrName>style.visibility</p:attrName>
                                        </p:attrNameLst>
                                      </p:cBhvr>
                                      <p:to>
                                        <p:strVal val="visible"/>
                                      </p:to>
                                    </p:set>
                                    <p:anim calcmode="lin" valueType="num">
                                      <p:cBhvr>
                                        <p:cTn id="36" dur="500" fill="hold"/>
                                        <p:tgtEl>
                                          <p:spTgt spid="45">
                                            <p:txEl>
                                              <p:pRg st="4" end="4"/>
                                            </p:txEl>
                                          </p:spTgt>
                                        </p:tgtEl>
                                        <p:attrNameLst>
                                          <p:attrName>ppt_w</p:attrName>
                                        </p:attrNameLst>
                                      </p:cBhvr>
                                      <p:tavLst>
                                        <p:tav tm="0">
                                          <p:val>
                                            <p:fltVal val="0"/>
                                          </p:val>
                                        </p:tav>
                                        <p:tav tm="100000">
                                          <p:val>
                                            <p:strVal val="#ppt_w"/>
                                          </p:val>
                                        </p:tav>
                                      </p:tavLst>
                                    </p:anim>
                                    <p:anim calcmode="lin" valueType="num">
                                      <p:cBhvr>
                                        <p:cTn id="37" dur="500" fill="hold"/>
                                        <p:tgtEl>
                                          <p:spTgt spid="45">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23" presetClass="entr" presetSubtype="16" fill="hold" grpId="0" nodeType="clickEffect">
                                  <p:stCondLst>
                                    <p:cond delay="200"/>
                                  </p:stCondLst>
                                  <p:childTnLst>
                                    <p:set>
                                      <p:cBhvr>
                                        <p:cTn id="41" dur="1" fill="hold">
                                          <p:stCondLst>
                                            <p:cond delay="0"/>
                                          </p:stCondLst>
                                        </p:cTn>
                                        <p:tgtEl>
                                          <p:spTgt spid="45">
                                            <p:txEl>
                                              <p:pRg st="5" end="5"/>
                                            </p:txEl>
                                          </p:spTgt>
                                        </p:tgtEl>
                                        <p:attrNameLst>
                                          <p:attrName>style.visibility</p:attrName>
                                        </p:attrNameLst>
                                      </p:cBhvr>
                                      <p:to>
                                        <p:strVal val="visible"/>
                                      </p:to>
                                    </p:set>
                                    <p:anim calcmode="lin" valueType="num">
                                      <p:cBhvr>
                                        <p:cTn id="42" dur="500" fill="hold"/>
                                        <p:tgtEl>
                                          <p:spTgt spid="45">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45">
                                            <p:txEl>
                                              <p:pRg st="5" end="5"/>
                                            </p:txEl>
                                          </p:spTgt>
                                        </p:tgtEl>
                                        <p:attrNameLst>
                                          <p:attrName>ppt_h</p:attrName>
                                        </p:attrNameLst>
                                      </p:cBhvr>
                                      <p:tavLst>
                                        <p:tav tm="0">
                                          <p:val>
                                            <p:fltVal val="0"/>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23" presetClass="entr" presetSubtype="16" fill="hold" grpId="0" nodeType="clickEffect">
                                  <p:stCondLst>
                                    <p:cond delay="200"/>
                                  </p:stCondLst>
                                  <p:childTnLst>
                                    <p:set>
                                      <p:cBhvr>
                                        <p:cTn id="47" dur="1" fill="hold">
                                          <p:stCondLst>
                                            <p:cond delay="0"/>
                                          </p:stCondLst>
                                        </p:cTn>
                                        <p:tgtEl>
                                          <p:spTgt spid="45">
                                            <p:txEl>
                                              <p:pRg st="6" end="6"/>
                                            </p:txEl>
                                          </p:spTgt>
                                        </p:tgtEl>
                                        <p:attrNameLst>
                                          <p:attrName>style.visibility</p:attrName>
                                        </p:attrNameLst>
                                      </p:cBhvr>
                                      <p:to>
                                        <p:strVal val="visible"/>
                                      </p:to>
                                    </p:set>
                                    <p:anim calcmode="lin" valueType="num">
                                      <p:cBhvr>
                                        <p:cTn id="48" dur="500" fill="hold"/>
                                        <p:tgtEl>
                                          <p:spTgt spid="45">
                                            <p:txEl>
                                              <p:pRg st="6" end="6"/>
                                            </p:txEl>
                                          </p:spTgt>
                                        </p:tgtEl>
                                        <p:attrNameLst>
                                          <p:attrName>ppt_w</p:attrName>
                                        </p:attrNameLst>
                                      </p:cBhvr>
                                      <p:tavLst>
                                        <p:tav tm="0">
                                          <p:val>
                                            <p:fltVal val="0"/>
                                          </p:val>
                                        </p:tav>
                                        <p:tav tm="100000">
                                          <p:val>
                                            <p:strVal val="#ppt_w"/>
                                          </p:val>
                                        </p:tav>
                                      </p:tavLst>
                                    </p:anim>
                                    <p:anim calcmode="lin" valueType="num">
                                      <p:cBhvr>
                                        <p:cTn id="49" dur="500" fill="hold"/>
                                        <p:tgtEl>
                                          <p:spTgt spid="45">
                                            <p:txEl>
                                              <p:pRg st="6" end="6"/>
                                            </p:txEl>
                                          </p:spTgt>
                                        </p:tgtEl>
                                        <p:attrNameLst>
                                          <p:attrName>ppt_h</p:attrName>
                                        </p:attrNameLst>
                                      </p:cBhvr>
                                      <p:tavLst>
                                        <p:tav tm="0">
                                          <p:val>
                                            <p:fltVal val="0"/>
                                          </p:val>
                                        </p:tav>
                                        <p:tav tm="100000">
                                          <p:val>
                                            <p:strVal val="#ppt_h"/>
                                          </p:val>
                                        </p:tav>
                                      </p:tavLst>
                                    </p:anim>
                                  </p:childTnLst>
                                </p:cTn>
                              </p:par>
                              <p:par>
                                <p:cTn id="50" presetID="42" presetClass="entr" presetSubtype="0" fill="hold" grpId="0" nodeType="withEffect">
                                  <p:stCondLst>
                                    <p:cond delay="200"/>
                                  </p:stCondLst>
                                  <p:childTnLst>
                                    <p:set>
                                      <p:cBhvr>
                                        <p:cTn id="51" dur="1" fill="hold">
                                          <p:stCondLst>
                                            <p:cond delay="0"/>
                                          </p:stCondLst>
                                        </p:cTn>
                                        <p:tgtEl>
                                          <p:spTgt spid="46">
                                            <p:txEl>
                                              <p:pRg st="0" end="0"/>
                                            </p:txEl>
                                          </p:spTgt>
                                        </p:tgtEl>
                                        <p:attrNameLst>
                                          <p:attrName>style.visibility</p:attrName>
                                        </p:attrNameLst>
                                      </p:cBhvr>
                                      <p:to>
                                        <p:strVal val="visible"/>
                                      </p:to>
                                    </p:set>
                                    <p:animEffect transition="in" filter="fade">
                                      <p:cBhvr>
                                        <p:cTn id="52" dur="400"/>
                                        <p:tgtEl>
                                          <p:spTgt spid="46">
                                            <p:txEl>
                                              <p:pRg st="0" end="0"/>
                                            </p:txEl>
                                          </p:spTgt>
                                        </p:tgtEl>
                                      </p:cBhvr>
                                    </p:animEffect>
                                    <p:anim calcmode="lin" valueType="num">
                                      <p:cBhvr>
                                        <p:cTn id="53" dur="400" fill="hold"/>
                                        <p:tgtEl>
                                          <p:spTgt spid="46">
                                            <p:txEl>
                                              <p:pRg st="0" end="0"/>
                                            </p:txEl>
                                          </p:spTgt>
                                        </p:tgtEl>
                                        <p:attrNameLst>
                                          <p:attrName>ppt_x</p:attrName>
                                        </p:attrNameLst>
                                      </p:cBhvr>
                                      <p:tavLst>
                                        <p:tav tm="0">
                                          <p:val>
                                            <p:strVal val="#ppt_x"/>
                                          </p:val>
                                        </p:tav>
                                        <p:tav tm="100000">
                                          <p:val>
                                            <p:strVal val="#ppt_x"/>
                                          </p:val>
                                        </p:tav>
                                      </p:tavLst>
                                    </p:anim>
                                    <p:anim calcmode="lin" valueType="num">
                                      <p:cBhvr>
                                        <p:cTn id="54" dur="400" fill="hold"/>
                                        <p:tgtEl>
                                          <p:spTgt spid="46">
                                            <p:txEl>
                                              <p:pRg st="0" end="0"/>
                                            </p:txEl>
                                          </p:spTgt>
                                        </p:tgtEl>
                                        <p:attrNameLst>
                                          <p:attrName>ppt_y</p:attrName>
                                        </p:attrNameLst>
                                      </p:cBhvr>
                                      <p:tavLst>
                                        <p:tav tm="0">
                                          <p:val>
                                            <p:strVal val="#ppt_y+.1"/>
                                          </p:val>
                                        </p:tav>
                                        <p:tav tm="100000">
                                          <p:val>
                                            <p:strVal val="#ppt_y"/>
                                          </p:val>
                                        </p:tav>
                                      </p:tavLst>
                                    </p:anim>
                                  </p:childTnLst>
                                </p:cTn>
                              </p:par>
                              <p:par>
                                <p:cTn id="55" presetID="23" presetClass="entr" presetSubtype="16" fill="hold" grpId="0" nodeType="withEffect">
                                  <p:stCondLst>
                                    <p:cond delay="200"/>
                                  </p:stCondLst>
                                  <p:childTnLst>
                                    <p:set>
                                      <p:cBhvr>
                                        <p:cTn id="56" dur="1" fill="hold">
                                          <p:stCondLst>
                                            <p:cond delay="0"/>
                                          </p:stCondLst>
                                        </p:cTn>
                                        <p:tgtEl>
                                          <p:spTgt spid="47">
                                            <p:txEl>
                                              <p:pRg st="0" end="0"/>
                                            </p:txEl>
                                          </p:spTgt>
                                        </p:tgtEl>
                                        <p:attrNameLst>
                                          <p:attrName>style.visibility</p:attrName>
                                        </p:attrNameLst>
                                      </p:cBhvr>
                                      <p:to>
                                        <p:strVal val="visible"/>
                                      </p:to>
                                    </p:set>
                                    <p:anim calcmode="lin" valueType="num">
                                      <p:cBhvr>
                                        <p:cTn id="57"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58" dur="500" fill="hold"/>
                                        <p:tgtEl>
                                          <p:spTgt spid="47">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23" presetClass="entr" presetSubtype="16" fill="hold" grpId="0" nodeType="clickEffect">
                                  <p:stCondLst>
                                    <p:cond delay="200"/>
                                  </p:stCondLst>
                                  <p:childTnLst>
                                    <p:set>
                                      <p:cBhvr>
                                        <p:cTn id="62" dur="1" fill="hold">
                                          <p:stCondLst>
                                            <p:cond delay="0"/>
                                          </p:stCondLst>
                                        </p:cTn>
                                        <p:tgtEl>
                                          <p:spTgt spid="47">
                                            <p:txEl>
                                              <p:pRg st="1" end="1"/>
                                            </p:txEl>
                                          </p:spTgt>
                                        </p:tgtEl>
                                        <p:attrNameLst>
                                          <p:attrName>style.visibility</p:attrName>
                                        </p:attrNameLst>
                                      </p:cBhvr>
                                      <p:to>
                                        <p:strVal val="visible"/>
                                      </p:to>
                                    </p:set>
                                    <p:anim calcmode="lin" valueType="num">
                                      <p:cBhvr>
                                        <p:cTn id="63" dur="500" fill="hold"/>
                                        <p:tgtEl>
                                          <p:spTgt spid="47">
                                            <p:txEl>
                                              <p:pRg st="1" end="1"/>
                                            </p:txEl>
                                          </p:spTgt>
                                        </p:tgtEl>
                                        <p:attrNameLst>
                                          <p:attrName>ppt_w</p:attrName>
                                        </p:attrNameLst>
                                      </p:cBhvr>
                                      <p:tavLst>
                                        <p:tav tm="0">
                                          <p:val>
                                            <p:fltVal val="0"/>
                                          </p:val>
                                        </p:tav>
                                        <p:tav tm="100000">
                                          <p:val>
                                            <p:strVal val="#ppt_w"/>
                                          </p:val>
                                        </p:tav>
                                      </p:tavLst>
                                    </p:anim>
                                    <p:anim calcmode="lin" valueType="num">
                                      <p:cBhvr>
                                        <p:cTn id="64" dur="500" fill="hold"/>
                                        <p:tgtEl>
                                          <p:spTgt spid="47">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ID="23" presetClass="entr" presetSubtype="16" fill="hold" grpId="0" nodeType="clickEffect">
                                  <p:stCondLst>
                                    <p:cond delay="200"/>
                                  </p:stCondLst>
                                  <p:childTnLst>
                                    <p:set>
                                      <p:cBhvr>
                                        <p:cTn id="68" dur="1" fill="hold">
                                          <p:stCondLst>
                                            <p:cond delay="0"/>
                                          </p:stCondLst>
                                        </p:cTn>
                                        <p:tgtEl>
                                          <p:spTgt spid="47">
                                            <p:txEl>
                                              <p:pRg st="2" end="2"/>
                                            </p:txEl>
                                          </p:spTgt>
                                        </p:tgtEl>
                                        <p:attrNameLst>
                                          <p:attrName>style.visibility</p:attrName>
                                        </p:attrNameLst>
                                      </p:cBhvr>
                                      <p:to>
                                        <p:strVal val="visible"/>
                                      </p:to>
                                    </p:set>
                                    <p:anim calcmode="lin" valueType="num">
                                      <p:cBhvr>
                                        <p:cTn id="69" dur="500" fill="hold"/>
                                        <p:tgtEl>
                                          <p:spTgt spid="47">
                                            <p:txEl>
                                              <p:pRg st="2" end="2"/>
                                            </p:txEl>
                                          </p:spTgt>
                                        </p:tgtEl>
                                        <p:attrNameLst>
                                          <p:attrName>ppt_w</p:attrName>
                                        </p:attrNameLst>
                                      </p:cBhvr>
                                      <p:tavLst>
                                        <p:tav tm="0">
                                          <p:val>
                                            <p:fltVal val="0"/>
                                          </p:val>
                                        </p:tav>
                                        <p:tav tm="100000">
                                          <p:val>
                                            <p:strVal val="#ppt_w"/>
                                          </p:val>
                                        </p:tav>
                                      </p:tavLst>
                                    </p:anim>
                                    <p:anim calcmode="lin" valueType="num">
                                      <p:cBhvr>
                                        <p:cTn id="70" dur="500" fill="hold"/>
                                        <p:tgtEl>
                                          <p:spTgt spid="47">
                                            <p:txEl>
                                              <p:pRg st="2" end="2"/>
                                            </p:txEl>
                                          </p:spTgt>
                                        </p:tgtEl>
                                        <p:attrNameLst>
                                          <p:attrName>ppt_h</p:attrName>
                                        </p:attrNameLst>
                                      </p:cBhvr>
                                      <p:tavLst>
                                        <p:tav tm="0">
                                          <p:val>
                                            <p:fltVal val="0"/>
                                          </p:val>
                                        </p:tav>
                                        <p:tav tm="100000">
                                          <p:val>
                                            <p:strVal val="#ppt_h"/>
                                          </p:val>
                                        </p:tav>
                                      </p:tavLst>
                                    </p:anim>
                                  </p:childTnLst>
                                </p:cTn>
                              </p:par>
                              <p:par>
                                <p:cTn id="71" presetID="42" presetClass="entr" presetSubtype="0" fill="hold" grpId="0" nodeType="withEffect">
                                  <p:stCondLst>
                                    <p:cond delay="200"/>
                                  </p:stCondLst>
                                  <p:childTnLst>
                                    <p:set>
                                      <p:cBhvr>
                                        <p:cTn id="72" dur="1" fill="hold">
                                          <p:stCondLst>
                                            <p:cond delay="0"/>
                                          </p:stCondLst>
                                        </p:cTn>
                                        <p:tgtEl>
                                          <p:spTgt spid="48">
                                            <p:txEl>
                                              <p:pRg st="0" end="0"/>
                                            </p:txEl>
                                          </p:spTgt>
                                        </p:tgtEl>
                                        <p:attrNameLst>
                                          <p:attrName>style.visibility</p:attrName>
                                        </p:attrNameLst>
                                      </p:cBhvr>
                                      <p:to>
                                        <p:strVal val="visible"/>
                                      </p:to>
                                    </p:set>
                                    <p:animEffect transition="in" filter="fade">
                                      <p:cBhvr>
                                        <p:cTn id="73" dur="400"/>
                                        <p:tgtEl>
                                          <p:spTgt spid="48">
                                            <p:txEl>
                                              <p:pRg st="0" end="0"/>
                                            </p:txEl>
                                          </p:spTgt>
                                        </p:tgtEl>
                                      </p:cBhvr>
                                    </p:animEffect>
                                    <p:anim calcmode="lin" valueType="num">
                                      <p:cBhvr>
                                        <p:cTn id="74" dur="400" fill="hold"/>
                                        <p:tgtEl>
                                          <p:spTgt spid="48">
                                            <p:txEl>
                                              <p:pRg st="0" end="0"/>
                                            </p:txEl>
                                          </p:spTgt>
                                        </p:tgtEl>
                                        <p:attrNameLst>
                                          <p:attrName>ppt_x</p:attrName>
                                        </p:attrNameLst>
                                      </p:cBhvr>
                                      <p:tavLst>
                                        <p:tav tm="0">
                                          <p:val>
                                            <p:strVal val="#ppt_x"/>
                                          </p:val>
                                        </p:tav>
                                        <p:tav tm="100000">
                                          <p:val>
                                            <p:strVal val="#ppt_x"/>
                                          </p:val>
                                        </p:tav>
                                      </p:tavLst>
                                    </p:anim>
                                    <p:anim calcmode="lin" valueType="num">
                                      <p:cBhvr>
                                        <p:cTn id="75" dur="400" fill="hold"/>
                                        <p:tgtEl>
                                          <p:spTgt spid="48">
                                            <p:txEl>
                                              <p:pRg st="0" end="0"/>
                                            </p:txEl>
                                          </p:spTgt>
                                        </p:tgtEl>
                                        <p:attrNameLst>
                                          <p:attrName>ppt_y</p:attrName>
                                        </p:attrNameLst>
                                      </p:cBhvr>
                                      <p:tavLst>
                                        <p:tav tm="0">
                                          <p:val>
                                            <p:strVal val="#ppt_y+.1"/>
                                          </p:val>
                                        </p:tav>
                                        <p:tav tm="100000">
                                          <p:val>
                                            <p:strVal val="#ppt_y"/>
                                          </p:val>
                                        </p:tav>
                                      </p:tavLst>
                                    </p:anim>
                                  </p:childTnLst>
                                </p:cTn>
                              </p:par>
                              <p:par>
                                <p:cTn id="76" presetID="23" presetClass="entr" presetSubtype="16" fill="hold" grpId="0" nodeType="withEffect">
                                  <p:stCondLst>
                                    <p:cond delay="200"/>
                                  </p:stCondLst>
                                  <p:childTnLst>
                                    <p:set>
                                      <p:cBhvr>
                                        <p:cTn id="77" dur="1" fill="hold">
                                          <p:stCondLst>
                                            <p:cond delay="0"/>
                                          </p:stCondLst>
                                        </p:cTn>
                                        <p:tgtEl>
                                          <p:spTgt spid="49">
                                            <p:txEl>
                                              <p:pRg st="0" end="0"/>
                                            </p:txEl>
                                          </p:spTgt>
                                        </p:tgtEl>
                                        <p:attrNameLst>
                                          <p:attrName>style.visibility</p:attrName>
                                        </p:attrNameLst>
                                      </p:cBhvr>
                                      <p:to>
                                        <p:strVal val="visible"/>
                                      </p:to>
                                    </p:set>
                                    <p:anim calcmode="lin" valueType="num">
                                      <p:cBhvr>
                                        <p:cTn id="78" dur="5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79" dur="500" fill="hold"/>
                                        <p:tgtEl>
                                          <p:spTgt spid="49">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80" fill="hold">
                      <p:stCondLst>
                        <p:cond delay="indefinite"/>
                      </p:stCondLst>
                      <p:childTnLst>
                        <p:par>
                          <p:cTn id="81" fill="hold">
                            <p:stCondLst>
                              <p:cond delay="0"/>
                            </p:stCondLst>
                            <p:childTnLst>
                              <p:par>
                                <p:cTn id="82" presetID="23" presetClass="entr" presetSubtype="16" fill="hold" grpId="0" nodeType="clickEffect">
                                  <p:stCondLst>
                                    <p:cond delay="200"/>
                                  </p:stCondLst>
                                  <p:childTnLst>
                                    <p:set>
                                      <p:cBhvr>
                                        <p:cTn id="83" dur="1" fill="hold">
                                          <p:stCondLst>
                                            <p:cond delay="0"/>
                                          </p:stCondLst>
                                        </p:cTn>
                                        <p:tgtEl>
                                          <p:spTgt spid="49">
                                            <p:txEl>
                                              <p:pRg st="1" end="1"/>
                                            </p:txEl>
                                          </p:spTgt>
                                        </p:tgtEl>
                                        <p:attrNameLst>
                                          <p:attrName>style.visibility</p:attrName>
                                        </p:attrNameLst>
                                      </p:cBhvr>
                                      <p:to>
                                        <p:strVal val="visible"/>
                                      </p:to>
                                    </p:set>
                                    <p:anim calcmode="lin" valueType="num">
                                      <p:cBhvr>
                                        <p:cTn id="84" dur="500" fill="hold"/>
                                        <p:tgtEl>
                                          <p:spTgt spid="49">
                                            <p:txEl>
                                              <p:pRg st="1" end="1"/>
                                            </p:txEl>
                                          </p:spTgt>
                                        </p:tgtEl>
                                        <p:attrNameLst>
                                          <p:attrName>ppt_w</p:attrName>
                                        </p:attrNameLst>
                                      </p:cBhvr>
                                      <p:tavLst>
                                        <p:tav tm="0">
                                          <p:val>
                                            <p:fltVal val="0"/>
                                          </p:val>
                                        </p:tav>
                                        <p:tav tm="100000">
                                          <p:val>
                                            <p:strVal val="#ppt_w"/>
                                          </p:val>
                                        </p:tav>
                                      </p:tavLst>
                                    </p:anim>
                                    <p:anim calcmode="lin" valueType="num">
                                      <p:cBhvr>
                                        <p:cTn id="85" dur="500" fill="hold"/>
                                        <p:tgtEl>
                                          <p:spTgt spid="49">
                                            <p:txEl>
                                              <p:pRg st="1" end="1"/>
                                            </p:txEl>
                                          </p:spTgt>
                                        </p:tgtEl>
                                        <p:attrNameLst>
                                          <p:attrName>ppt_h</p:attrName>
                                        </p:attrNameLst>
                                      </p:cBhvr>
                                      <p:tavLst>
                                        <p:tav tm="0">
                                          <p:val>
                                            <p:fltVal val="0"/>
                                          </p:val>
                                        </p:tav>
                                        <p:tav tm="100000">
                                          <p:val>
                                            <p:strVal val="#ppt_h"/>
                                          </p:val>
                                        </p:tav>
                                      </p:tavLst>
                                    </p:anim>
                                  </p:childTnLst>
                                </p:cTn>
                              </p:par>
                              <p:par>
                                <p:cTn id="86" presetID="42" presetClass="entr" presetSubtype="0" fill="hold" grpId="0" nodeType="withEffect">
                                  <p:stCondLst>
                                    <p:cond delay="200"/>
                                  </p:stCondLst>
                                  <p:childTnLst>
                                    <p:set>
                                      <p:cBhvr>
                                        <p:cTn id="87" dur="1" fill="hold">
                                          <p:stCondLst>
                                            <p:cond delay="0"/>
                                          </p:stCondLst>
                                        </p:cTn>
                                        <p:tgtEl>
                                          <p:spTgt spid="50">
                                            <p:txEl>
                                              <p:pRg st="0" end="0"/>
                                            </p:txEl>
                                          </p:spTgt>
                                        </p:tgtEl>
                                        <p:attrNameLst>
                                          <p:attrName>style.visibility</p:attrName>
                                        </p:attrNameLst>
                                      </p:cBhvr>
                                      <p:to>
                                        <p:strVal val="visible"/>
                                      </p:to>
                                    </p:set>
                                    <p:animEffect transition="in" filter="fade">
                                      <p:cBhvr>
                                        <p:cTn id="88" dur="400"/>
                                        <p:tgtEl>
                                          <p:spTgt spid="50">
                                            <p:txEl>
                                              <p:pRg st="0" end="0"/>
                                            </p:txEl>
                                          </p:spTgt>
                                        </p:tgtEl>
                                      </p:cBhvr>
                                    </p:animEffect>
                                    <p:anim calcmode="lin" valueType="num">
                                      <p:cBhvr>
                                        <p:cTn id="89" dur="400" fill="hold"/>
                                        <p:tgtEl>
                                          <p:spTgt spid="50">
                                            <p:txEl>
                                              <p:pRg st="0" end="0"/>
                                            </p:txEl>
                                          </p:spTgt>
                                        </p:tgtEl>
                                        <p:attrNameLst>
                                          <p:attrName>ppt_x</p:attrName>
                                        </p:attrNameLst>
                                      </p:cBhvr>
                                      <p:tavLst>
                                        <p:tav tm="0">
                                          <p:val>
                                            <p:strVal val="#ppt_x"/>
                                          </p:val>
                                        </p:tav>
                                        <p:tav tm="100000">
                                          <p:val>
                                            <p:strVal val="#ppt_x"/>
                                          </p:val>
                                        </p:tav>
                                      </p:tavLst>
                                    </p:anim>
                                    <p:anim calcmode="lin" valueType="num">
                                      <p:cBhvr>
                                        <p:cTn id="90" dur="400" fill="hold"/>
                                        <p:tgtEl>
                                          <p:spTgt spid="50">
                                            <p:txEl>
                                              <p:pRg st="0" end="0"/>
                                            </p:txEl>
                                          </p:spTgt>
                                        </p:tgtEl>
                                        <p:attrNameLst>
                                          <p:attrName>ppt_y</p:attrName>
                                        </p:attrNameLst>
                                      </p:cBhvr>
                                      <p:tavLst>
                                        <p:tav tm="0">
                                          <p:val>
                                            <p:strVal val="#ppt_y+.1"/>
                                          </p:val>
                                        </p:tav>
                                        <p:tav tm="100000">
                                          <p:val>
                                            <p:strVal val="#ppt_y"/>
                                          </p:val>
                                        </p:tav>
                                      </p:tavLst>
                                    </p:anim>
                                  </p:childTnLst>
                                </p:cTn>
                              </p:par>
                              <p:par>
                                <p:cTn id="91" presetID="23" presetClass="entr" presetSubtype="16" fill="hold" grpId="0" nodeType="withEffect">
                                  <p:stCondLst>
                                    <p:cond delay="200"/>
                                  </p:stCondLst>
                                  <p:childTnLst>
                                    <p:set>
                                      <p:cBhvr>
                                        <p:cTn id="92" dur="1" fill="hold">
                                          <p:stCondLst>
                                            <p:cond delay="0"/>
                                          </p:stCondLst>
                                        </p:cTn>
                                        <p:tgtEl>
                                          <p:spTgt spid="51">
                                            <p:txEl>
                                              <p:pRg st="0" end="0"/>
                                            </p:txEl>
                                          </p:spTgt>
                                        </p:tgtEl>
                                        <p:attrNameLst>
                                          <p:attrName>style.visibility</p:attrName>
                                        </p:attrNameLst>
                                      </p:cBhvr>
                                      <p:to>
                                        <p:strVal val="visible"/>
                                      </p:to>
                                    </p:set>
                                    <p:anim calcmode="lin" valueType="num">
                                      <p:cBhvr>
                                        <p:cTn id="93" dur="500" fill="hold"/>
                                        <p:tgtEl>
                                          <p:spTgt spid="51">
                                            <p:txEl>
                                              <p:pRg st="0" end="0"/>
                                            </p:txEl>
                                          </p:spTgt>
                                        </p:tgtEl>
                                        <p:attrNameLst>
                                          <p:attrName>ppt_w</p:attrName>
                                        </p:attrNameLst>
                                      </p:cBhvr>
                                      <p:tavLst>
                                        <p:tav tm="0">
                                          <p:val>
                                            <p:fltVal val="0"/>
                                          </p:val>
                                        </p:tav>
                                        <p:tav tm="100000">
                                          <p:val>
                                            <p:strVal val="#ppt_w"/>
                                          </p:val>
                                        </p:tav>
                                      </p:tavLst>
                                    </p:anim>
                                    <p:anim calcmode="lin" valueType="num">
                                      <p:cBhvr>
                                        <p:cTn id="94" dur="500" fill="hold"/>
                                        <p:tgtEl>
                                          <p:spTgt spid="51">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5" fill="hold">
                      <p:stCondLst>
                        <p:cond delay="indefinite"/>
                      </p:stCondLst>
                      <p:childTnLst>
                        <p:par>
                          <p:cTn id="96" fill="hold">
                            <p:stCondLst>
                              <p:cond delay="0"/>
                            </p:stCondLst>
                            <p:childTnLst>
                              <p:par>
                                <p:cTn id="97" presetID="23" presetClass="entr" presetSubtype="16" fill="hold" grpId="0" nodeType="clickEffect">
                                  <p:stCondLst>
                                    <p:cond delay="200"/>
                                  </p:stCondLst>
                                  <p:childTnLst>
                                    <p:set>
                                      <p:cBhvr>
                                        <p:cTn id="98" dur="1" fill="hold">
                                          <p:stCondLst>
                                            <p:cond delay="0"/>
                                          </p:stCondLst>
                                        </p:cTn>
                                        <p:tgtEl>
                                          <p:spTgt spid="51">
                                            <p:txEl>
                                              <p:pRg st="1" end="1"/>
                                            </p:txEl>
                                          </p:spTgt>
                                        </p:tgtEl>
                                        <p:attrNameLst>
                                          <p:attrName>style.visibility</p:attrName>
                                        </p:attrNameLst>
                                      </p:cBhvr>
                                      <p:to>
                                        <p:strVal val="visible"/>
                                      </p:to>
                                    </p:set>
                                    <p:anim calcmode="lin" valueType="num">
                                      <p:cBhvr>
                                        <p:cTn id="99" dur="500" fill="hold"/>
                                        <p:tgtEl>
                                          <p:spTgt spid="51">
                                            <p:txEl>
                                              <p:pRg st="1" end="1"/>
                                            </p:txEl>
                                          </p:spTgt>
                                        </p:tgtEl>
                                        <p:attrNameLst>
                                          <p:attrName>ppt_w</p:attrName>
                                        </p:attrNameLst>
                                      </p:cBhvr>
                                      <p:tavLst>
                                        <p:tav tm="0">
                                          <p:val>
                                            <p:fltVal val="0"/>
                                          </p:val>
                                        </p:tav>
                                        <p:tav tm="100000">
                                          <p:val>
                                            <p:strVal val="#ppt_w"/>
                                          </p:val>
                                        </p:tav>
                                      </p:tavLst>
                                    </p:anim>
                                    <p:anim calcmode="lin" valueType="num">
                                      <p:cBhvr>
                                        <p:cTn id="100" dur="500" fill="hold"/>
                                        <p:tgtEl>
                                          <p:spTgt spid="51">
                                            <p:txEl>
                                              <p:pRg st="1" end="1"/>
                                            </p:txEl>
                                          </p:spTgt>
                                        </p:tgtEl>
                                        <p:attrNameLst>
                                          <p:attrName>ppt_h</p:attrName>
                                        </p:attrNameLst>
                                      </p:cBhvr>
                                      <p:tavLst>
                                        <p:tav tm="0">
                                          <p:val>
                                            <p:fltVal val="0"/>
                                          </p:val>
                                        </p:tav>
                                        <p:tav tm="100000">
                                          <p:val>
                                            <p:strVal val="#ppt_h"/>
                                          </p:val>
                                        </p:tav>
                                      </p:tavLst>
                                    </p:anim>
                                  </p:childTnLst>
                                </p:cTn>
                              </p:par>
                            </p:childTnLst>
                          </p:cTn>
                        </p:par>
                        <p:par>
                          <p:cTn id="101" fill="hold">
                            <p:stCondLst>
                              <p:cond delay="700"/>
                            </p:stCondLst>
                            <p:childTnLst>
                              <p:par>
                                <p:cTn id="102" presetID="10" presetClass="entr" presetSubtype="0" fill="hold" nodeType="afterEffect">
                                  <p:stCondLst>
                                    <p:cond delay="0"/>
                                  </p:stCondLst>
                                  <p:childTnLst>
                                    <p:set>
                                      <p:cBhvr>
                                        <p:cTn id="103" dur="1" fill="hold">
                                          <p:stCondLst>
                                            <p:cond delay="0"/>
                                          </p:stCondLst>
                                        </p:cTn>
                                        <p:tgtEl>
                                          <p:spTgt spid="41"/>
                                        </p:tgtEl>
                                        <p:attrNameLst>
                                          <p:attrName>style.visibility</p:attrName>
                                        </p:attrNameLst>
                                      </p:cBhvr>
                                      <p:to>
                                        <p:strVal val="visible"/>
                                      </p:to>
                                    </p:set>
                                    <p:animEffect transition="in" filter="fade">
                                      <p:cBhvr>
                                        <p:cTn id="104" dur="500"/>
                                        <p:tgtEl>
                                          <p:spTgt spid="41"/>
                                        </p:tgtEl>
                                      </p:cBhvr>
                                    </p:animEffect>
                                  </p:childTnLst>
                                </p:cTn>
                              </p:par>
                            </p:childTnLst>
                          </p:cTn>
                        </p:par>
                        <p:par>
                          <p:cTn id="105" fill="hold">
                            <p:stCondLst>
                              <p:cond delay="1200"/>
                            </p:stCondLst>
                            <p:childTnLst>
                              <p:par>
                                <p:cTn id="106" presetID="10" presetClass="entr" presetSubtype="0" fill="hold" nodeType="afterEffect">
                                  <p:stCondLst>
                                    <p:cond delay="0"/>
                                  </p:stCondLst>
                                  <p:childTnLst>
                                    <p:set>
                                      <p:cBhvr>
                                        <p:cTn id="107" dur="1" fill="hold">
                                          <p:stCondLst>
                                            <p:cond delay="0"/>
                                          </p:stCondLst>
                                        </p:cTn>
                                        <p:tgtEl>
                                          <p:spTgt spid="24"/>
                                        </p:tgtEl>
                                        <p:attrNameLst>
                                          <p:attrName>style.visibility</p:attrName>
                                        </p:attrNameLst>
                                      </p:cBhvr>
                                      <p:to>
                                        <p:strVal val="visible"/>
                                      </p:to>
                                    </p:set>
                                    <p:animEffect transition="in" filter="fade">
                                      <p:cBhvr>
                                        <p:cTn id="108" dur="500"/>
                                        <p:tgtEl>
                                          <p:spTgt spid="24"/>
                                        </p:tgtEl>
                                      </p:cBhvr>
                                    </p:animEffect>
                                  </p:childTnLst>
                                </p:cTn>
                              </p:par>
                            </p:childTnLst>
                          </p:cTn>
                        </p:par>
                        <p:par>
                          <p:cTn id="109" fill="hold">
                            <p:stCondLst>
                              <p:cond delay="1700"/>
                            </p:stCondLst>
                            <p:childTnLst>
                              <p:par>
                                <p:cTn id="110" presetID="10" presetClass="entr" presetSubtype="0" fill="hold" nodeType="afterEffect">
                                  <p:stCondLst>
                                    <p:cond delay="0"/>
                                  </p:stCondLst>
                                  <p:childTnLst>
                                    <p:set>
                                      <p:cBhvr>
                                        <p:cTn id="111" dur="1" fill="hold">
                                          <p:stCondLst>
                                            <p:cond delay="0"/>
                                          </p:stCondLst>
                                        </p:cTn>
                                        <p:tgtEl>
                                          <p:spTgt spid="21"/>
                                        </p:tgtEl>
                                        <p:attrNameLst>
                                          <p:attrName>style.visibility</p:attrName>
                                        </p:attrNameLst>
                                      </p:cBhvr>
                                      <p:to>
                                        <p:strVal val="visible"/>
                                      </p:to>
                                    </p:set>
                                    <p:animEffect transition="in" filter="fade">
                                      <p:cBhvr>
                                        <p:cTn id="112" dur="500"/>
                                        <p:tgtEl>
                                          <p:spTgt spid="21"/>
                                        </p:tgtEl>
                                      </p:cBhvr>
                                    </p:animEffect>
                                  </p:childTnLst>
                                </p:cTn>
                              </p:par>
                            </p:childTnLst>
                          </p:cTn>
                        </p:par>
                        <p:par>
                          <p:cTn id="113" fill="hold">
                            <p:stCondLst>
                              <p:cond delay="2200"/>
                            </p:stCondLst>
                            <p:childTnLst>
                              <p:par>
                                <p:cTn id="114" presetID="10" presetClass="entr" presetSubtype="0" fill="hold" nodeType="afterEffect">
                                  <p:stCondLst>
                                    <p:cond delay="0"/>
                                  </p:stCondLst>
                                  <p:childTnLst>
                                    <p:set>
                                      <p:cBhvr>
                                        <p:cTn id="115" dur="1" fill="hold">
                                          <p:stCondLst>
                                            <p:cond delay="0"/>
                                          </p:stCondLst>
                                        </p:cTn>
                                        <p:tgtEl>
                                          <p:spTgt spid="18"/>
                                        </p:tgtEl>
                                        <p:attrNameLst>
                                          <p:attrName>style.visibility</p:attrName>
                                        </p:attrNameLst>
                                      </p:cBhvr>
                                      <p:to>
                                        <p:strVal val="visible"/>
                                      </p:to>
                                    </p:set>
                                    <p:animEffect transition="in" filter="fade">
                                      <p:cBhvr>
                                        <p:cTn id="116" dur="500"/>
                                        <p:tgtEl>
                                          <p:spTgt spid="18"/>
                                        </p:tgtEl>
                                      </p:cBhvr>
                                    </p:animEffect>
                                  </p:childTnLst>
                                </p:cTn>
                              </p:par>
                            </p:childTnLst>
                          </p:cTn>
                        </p:par>
                        <p:par>
                          <p:cTn id="117" fill="hold">
                            <p:stCondLst>
                              <p:cond delay="2700"/>
                            </p:stCondLst>
                            <p:childTnLst>
                              <p:par>
                                <p:cTn id="118" presetID="9" presetClass="entr" presetSubtype="0" fill="hold" grpId="0" nodeType="afterEffect">
                                  <p:stCondLst>
                                    <p:cond delay="100"/>
                                  </p:stCondLst>
                                  <p:childTnLst>
                                    <p:set>
                                      <p:cBhvr>
                                        <p:cTn id="119" dur="indefinite" fill="hold"/>
                                        <p:tgtEl>
                                          <p:spTgt spid="55"/>
                                        </p:tgtEl>
                                        <p:attrNameLst>
                                          <p:attrName>style.visibility</p:attrName>
                                        </p:attrNameLst>
                                      </p:cBhvr>
                                      <p:to>
                                        <p:strVal val="visible"/>
                                      </p:to>
                                    </p:set>
                                    <p:animEffect transition="in" filter="dissolve(in)">
                                      <p:cBhvr>
                                        <p:cTn id="120" dur="750"/>
                                        <p:tgtEl>
                                          <p:spTgt spid="55"/>
                                        </p:tgtEl>
                                      </p:cBhvr>
                                    </p:animEffect>
                                  </p:childTnLst>
                                </p:cTn>
                              </p:par>
                            </p:childTnLst>
                          </p:cTn>
                        </p:par>
                        <p:par>
                          <p:cTn id="121" fill="hold">
                            <p:stCondLst>
                              <p:cond delay="3800"/>
                            </p:stCondLst>
                            <p:childTnLst>
                              <p:par>
                                <p:cTn id="122" presetID="9" presetClass="entr" presetSubtype="0" fill="hold" grpId="0" nodeType="afterEffect">
                                  <p:stCondLst>
                                    <p:cond delay="100"/>
                                  </p:stCondLst>
                                  <p:childTnLst>
                                    <p:set>
                                      <p:cBhvr>
                                        <p:cTn id="123" dur="indefinite" fill="hold"/>
                                        <p:tgtEl>
                                          <p:spTgt spid="54"/>
                                        </p:tgtEl>
                                        <p:attrNameLst>
                                          <p:attrName>style.visibility</p:attrName>
                                        </p:attrNameLst>
                                      </p:cBhvr>
                                      <p:to>
                                        <p:strVal val="visible"/>
                                      </p:to>
                                    </p:set>
                                    <p:animEffect transition="in" filter="dissolve(in)">
                                      <p:cBhvr>
                                        <p:cTn id="124" dur="750"/>
                                        <p:tgtEl>
                                          <p:spTgt spid="54"/>
                                        </p:tgtEl>
                                      </p:cBhvr>
                                    </p:animEffect>
                                  </p:childTnLst>
                                </p:cTn>
                              </p:par>
                            </p:childTnLst>
                          </p:cTn>
                        </p:par>
                        <p:par>
                          <p:cTn id="125" fill="hold">
                            <p:stCondLst>
                              <p:cond delay="4900"/>
                            </p:stCondLst>
                            <p:childTnLst>
                              <p:par>
                                <p:cTn id="126" presetID="9" presetClass="entr" presetSubtype="0" fill="hold" grpId="0" nodeType="afterEffect">
                                  <p:stCondLst>
                                    <p:cond delay="100"/>
                                  </p:stCondLst>
                                  <p:childTnLst>
                                    <p:set>
                                      <p:cBhvr>
                                        <p:cTn id="127" dur="indefinite" fill="hold"/>
                                        <p:tgtEl>
                                          <p:spTgt spid="52"/>
                                        </p:tgtEl>
                                        <p:attrNameLst>
                                          <p:attrName>style.visibility</p:attrName>
                                        </p:attrNameLst>
                                      </p:cBhvr>
                                      <p:to>
                                        <p:strVal val="visible"/>
                                      </p:to>
                                    </p:set>
                                    <p:animEffect transition="in" filter="dissolve(in)">
                                      <p:cBhvr>
                                        <p:cTn id="128" dur="750"/>
                                        <p:tgtEl>
                                          <p:spTgt spid="52"/>
                                        </p:tgtEl>
                                      </p:cBhvr>
                                    </p:animEffect>
                                  </p:childTnLst>
                                </p:cTn>
                              </p:par>
                            </p:childTnLst>
                          </p:cTn>
                        </p:par>
                        <p:par>
                          <p:cTn id="129" fill="hold">
                            <p:stCondLst>
                              <p:cond delay="6000"/>
                            </p:stCondLst>
                            <p:childTnLst>
                              <p:par>
                                <p:cTn id="130" presetID="9" presetClass="entr" presetSubtype="0" fill="hold" grpId="0" nodeType="afterEffect">
                                  <p:stCondLst>
                                    <p:cond delay="100"/>
                                  </p:stCondLst>
                                  <p:childTnLst>
                                    <p:set>
                                      <p:cBhvr>
                                        <p:cTn id="131" dur="indefinite" fill="hold"/>
                                        <p:tgtEl>
                                          <p:spTgt spid="53"/>
                                        </p:tgtEl>
                                        <p:attrNameLst>
                                          <p:attrName>style.visibility</p:attrName>
                                        </p:attrNameLst>
                                      </p:cBhvr>
                                      <p:to>
                                        <p:strVal val="visible"/>
                                      </p:to>
                                    </p:set>
                                    <p:animEffect transition="in" filter="dissolve(in)">
                                      <p:cBhvr>
                                        <p:cTn id="132" dur="750"/>
                                        <p:tgtEl>
                                          <p:spTgt spid="53"/>
                                        </p:tgtEl>
                                      </p:cBhvr>
                                    </p:animEffect>
                                  </p:childTnLst>
                                </p:cTn>
                              </p:par>
                            </p:childTnLst>
                          </p:cTn>
                        </p:par>
                        <p:par>
                          <p:cTn id="133" fill="hold">
                            <p:stCondLst>
                              <p:cond delay="7100"/>
                            </p:stCondLst>
                            <p:childTnLst>
                              <p:par>
                                <p:cTn id="134" presetID="53" presetClass="entr" presetSubtype="16" fill="hold" grpId="0" nodeType="afterEffect">
                                  <p:stCondLst>
                                    <p:cond delay="0"/>
                                  </p:stCondLst>
                                  <p:childTnLst>
                                    <p:set>
                                      <p:cBhvr>
                                        <p:cTn id="135" dur="1" fill="hold">
                                          <p:stCondLst>
                                            <p:cond delay="0"/>
                                          </p:stCondLst>
                                        </p:cTn>
                                        <p:tgtEl>
                                          <p:spTgt spid="56">
                                            <p:txEl>
                                              <p:pRg st="0" end="0"/>
                                            </p:txEl>
                                          </p:spTgt>
                                        </p:tgtEl>
                                        <p:attrNameLst>
                                          <p:attrName>style.visibility</p:attrName>
                                        </p:attrNameLst>
                                      </p:cBhvr>
                                      <p:to>
                                        <p:strVal val="visible"/>
                                      </p:to>
                                    </p:set>
                                    <p:anim calcmode="lin" valueType="num">
                                      <p:cBhvr>
                                        <p:cTn id="136" dur="500" fill="hold"/>
                                        <p:tgtEl>
                                          <p:spTgt spid="56">
                                            <p:txEl>
                                              <p:pRg st="0" end="0"/>
                                            </p:txEl>
                                          </p:spTgt>
                                        </p:tgtEl>
                                        <p:attrNameLst>
                                          <p:attrName>ppt_w</p:attrName>
                                        </p:attrNameLst>
                                      </p:cBhvr>
                                      <p:tavLst>
                                        <p:tav tm="0">
                                          <p:val>
                                            <p:fltVal val="0"/>
                                          </p:val>
                                        </p:tav>
                                        <p:tav tm="100000">
                                          <p:val>
                                            <p:strVal val="#ppt_w"/>
                                          </p:val>
                                        </p:tav>
                                      </p:tavLst>
                                    </p:anim>
                                    <p:anim calcmode="lin" valueType="num">
                                      <p:cBhvr>
                                        <p:cTn id="137" dur="500" fill="hold"/>
                                        <p:tgtEl>
                                          <p:spTgt spid="56">
                                            <p:txEl>
                                              <p:pRg st="0" end="0"/>
                                            </p:txEl>
                                          </p:spTgt>
                                        </p:tgtEl>
                                        <p:attrNameLst>
                                          <p:attrName>ppt_h</p:attrName>
                                        </p:attrNameLst>
                                      </p:cBhvr>
                                      <p:tavLst>
                                        <p:tav tm="0">
                                          <p:val>
                                            <p:fltVal val="0"/>
                                          </p:val>
                                        </p:tav>
                                        <p:tav tm="100000">
                                          <p:val>
                                            <p:strVal val="#ppt_h"/>
                                          </p:val>
                                        </p:tav>
                                      </p:tavLst>
                                    </p:anim>
                                    <p:animEffect transition="in" filter="fade">
                                      <p:cBhvr>
                                        <p:cTn id="138" dur="500"/>
                                        <p:tgtEl>
                                          <p:spTgt spid="56">
                                            <p:txEl>
                                              <p:pRg st="0" end="0"/>
                                            </p:txEl>
                                          </p:spTgt>
                                        </p:tgtEl>
                                      </p:cBhvr>
                                    </p:animEffect>
                                  </p:childTnLst>
                                </p:cTn>
                              </p:par>
                            </p:childTnLst>
                          </p:cTn>
                        </p:par>
                        <p:par>
                          <p:cTn id="139" fill="hold">
                            <p:stCondLst>
                              <p:cond delay="7600"/>
                            </p:stCondLst>
                            <p:childTnLst>
                              <p:par>
                                <p:cTn id="140" presetID="53" presetClass="entr" presetSubtype="16" fill="hold" grpId="0" nodeType="afterEffect">
                                  <p:stCondLst>
                                    <p:cond delay="0"/>
                                  </p:stCondLst>
                                  <p:childTnLst>
                                    <p:set>
                                      <p:cBhvr>
                                        <p:cTn id="141" dur="1" fill="hold">
                                          <p:stCondLst>
                                            <p:cond delay="0"/>
                                          </p:stCondLst>
                                        </p:cTn>
                                        <p:tgtEl>
                                          <p:spTgt spid="57">
                                            <p:txEl>
                                              <p:pRg st="0" end="0"/>
                                            </p:txEl>
                                          </p:spTgt>
                                        </p:tgtEl>
                                        <p:attrNameLst>
                                          <p:attrName>style.visibility</p:attrName>
                                        </p:attrNameLst>
                                      </p:cBhvr>
                                      <p:to>
                                        <p:strVal val="visible"/>
                                      </p:to>
                                    </p:set>
                                    <p:anim calcmode="lin" valueType="num">
                                      <p:cBhvr>
                                        <p:cTn id="142" dur="500" fill="hold"/>
                                        <p:tgtEl>
                                          <p:spTgt spid="57">
                                            <p:txEl>
                                              <p:pRg st="0" end="0"/>
                                            </p:txEl>
                                          </p:spTgt>
                                        </p:tgtEl>
                                        <p:attrNameLst>
                                          <p:attrName>ppt_w</p:attrName>
                                        </p:attrNameLst>
                                      </p:cBhvr>
                                      <p:tavLst>
                                        <p:tav tm="0">
                                          <p:val>
                                            <p:fltVal val="0"/>
                                          </p:val>
                                        </p:tav>
                                        <p:tav tm="100000">
                                          <p:val>
                                            <p:strVal val="#ppt_w"/>
                                          </p:val>
                                        </p:tav>
                                      </p:tavLst>
                                    </p:anim>
                                    <p:anim calcmode="lin" valueType="num">
                                      <p:cBhvr>
                                        <p:cTn id="143" dur="500" fill="hold"/>
                                        <p:tgtEl>
                                          <p:spTgt spid="57">
                                            <p:txEl>
                                              <p:pRg st="0" end="0"/>
                                            </p:txEl>
                                          </p:spTgt>
                                        </p:tgtEl>
                                        <p:attrNameLst>
                                          <p:attrName>ppt_h</p:attrName>
                                        </p:attrNameLst>
                                      </p:cBhvr>
                                      <p:tavLst>
                                        <p:tav tm="0">
                                          <p:val>
                                            <p:fltVal val="0"/>
                                          </p:val>
                                        </p:tav>
                                        <p:tav tm="100000">
                                          <p:val>
                                            <p:strVal val="#ppt_h"/>
                                          </p:val>
                                        </p:tav>
                                      </p:tavLst>
                                    </p:anim>
                                    <p:animEffect transition="in" filter="fade">
                                      <p:cBhvr>
                                        <p:cTn id="144" dur="500"/>
                                        <p:tgtEl>
                                          <p:spTgt spid="57">
                                            <p:txEl>
                                              <p:pRg st="0" end="0"/>
                                            </p:txEl>
                                          </p:spTgt>
                                        </p:tgtEl>
                                      </p:cBhvr>
                                    </p:animEffect>
                                  </p:childTnLst>
                                </p:cTn>
                              </p:par>
                            </p:childTnLst>
                          </p:cTn>
                        </p:par>
                        <p:par>
                          <p:cTn id="145" fill="hold">
                            <p:stCondLst>
                              <p:cond delay="8100"/>
                            </p:stCondLst>
                            <p:childTnLst>
                              <p:par>
                                <p:cTn id="146" presetID="53" presetClass="entr" presetSubtype="16" fill="hold" grpId="0" nodeType="afterEffect">
                                  <p:stCondLst>
                                    <p:cond delay="0"/>
                                  </p:stCondLst>
                                  <p:childTnLst>
                                    <p:set>
                                      <p:cBhvr>
                                        <p:cTn id="147" dur="1" fill="hold">
                                          <p:stCondLst>
                                            <p:cond delay="0"/>
                                          </p:stCondLst>
                                        </p:cTn>
                                        <p:tgtEl>
                                          <p:spTgt spid="58">
                                            <p:txEl>
                                              <p:pRg st="0" end="0"/>
                                            </p:txEl>
                                          </p:spTgt>
                                        </p:tgtEl>
                                        <p:attrNameLst>
                                          <p:attrName>style.visibility</p:attrName>
                                        </p:attrNameLst>
                                      </p:cBhvr>
                                      <p:to>
                                        <p:strVal val="visible"/>
                                      </p:to>
                                    </p:set>
                                    <p:anim calcmode="lin" valueType="num">
                                      <p:cBhvr>
                                        <p:cTn id="148" dur="500" fill="hold"/>
                                        <p:tgtEl>
                                          <p:spTgt spid="58">
                                            <p:txEl>
                                              <p:pRg st="0" end="0"/>
                                            </p:txEl>
                                          </p:spTgt>
                                        </p:tgtEl>
                                        <p:attrNameLst>
                                          <p:attrName>ppt_w</p:attrName>
                                        </p:attrNameLst>
                                      </p:cBhvr>
                                      <p:tavLst>
                                        <p:tav tm="0">
                                          <p:val>
                                            <p:fltVal val="0"/>
                                          </p:val>
                                        </p:tav>
                                        <p:tav tm="100000">
                                          <p:val>
                                            <p:strVal val="#ppt_w"/>
                                          </p:val>
                                        </p:tav>
                                      </p:tavLst>
                                    </p:anim>
                                    <p:anim calcmode="lin" valueType="num">
                                      <p:cBhvr>
                                        <p:cTn id="149" dur="500" fill="hold"/>
                                        <p:tgtEl>
                                          <p:spTgt spid="58">
                                            <p:txEl>
                                              <p:pRg st="0" end="0"/>
                                            </p:txEl>
                                          </p:spTgt>
                                        </p:tgtEl>
                                        <p:attrNameLst>
                                          <p:attrName>ppt_h</p:attrName>
                                        </p:attrNameLst>
                                      </p:cBhvr>
                                      <p:tavLst>
                                        <p:tav tm="0">
                                          <p:val>
                                            <p:fltVal val="0"/>
                                          </p:val>
                                        </p:tav>
                                        <p:tav tm="100000">
                                          <p:val>
                                            <p:strVal val="#ppt_h"/>
                                          </p:val>
                                        </p:tav>
                                      </p:tavLst>
                                    </p:anim>
                                    <p:animEffect transition="in" filter="fade">
                                      <p:cBhvr>
                                        <p:cTn id="150" dur="500"/>
                                        <p:tgtEl>
                                          <p:spTgt spid="58">
                                            <p:txEl>
                                              <p:pRg st="0" end="0"/>
                                            </p:txEl>
                                          </p:spTgt>
                                        </p:tgtEl>
                                      </p:cBhvr>
                                    </p:animEffect>
                                  </p:childTnLst>
                                </p:cTn>
                              </p:par>
                            </p:childTnLst>
                          </p:cTn>
                        </p:par>
                        <p:par>
                          <p:cTn id="151" fill="hold">
                            <p:stCondLst>
                              <p:cond delay="8600"/>
                            </p:stCondLst>
                            <p:childTnLst>
                              <p:par>
                                <p:cTn id="152" presetID="53" presetClass="entr" presetSubtype="16" fill="hold" grpId="0" nodeType="afterEffect">
                                  <p:stCondLst>
                                    <p:cond delay="0"/>
                                  </p:stCondLst>
                                  <p:childTnLst>
                                    <p:set>
                                      <p:cBhvr>
                                        <p:cTn id="153" dur="1" fill="hold">
                                          <p:stCondLst>
                                            <p:cond delay="0"/>
                                          </p:stCondLst>
                                        </p:cTn>
                                        <p:tgtEl>
                                          <p:spTgt spid="59">
                                            <p:txEl>
                                              <p:pRg st="0" end="0"/>
                                            </p:txEl>
                                          </p:spTgt>
                                        </p:tgtEl>
                                        <p:attrNameLst>
                                          <p:attrName>style.visibility</p:attrName>
                                        </p:attrNameLst>
                                      </p:cBhvr>
                                      <p:to>
                                        <p:strVal val="visible"/>
                                      </p:to>
                                    </p:set>
                                    <p:anim calcmode="lin" valueType="num">
                                      <p:cBhvr>
                                        <p:cTn id="154" dur="500" fill="hold"/>
                                        <p:tgtEl>
                                          <p:spTgt spid="59">
                                            <p:txEl>
                                              <p:pRg st="0" end="0"/>
                                            </p:txEl>
                                          </p:spTgt>
                                        </p:tgtEl>
                                        <p:attrNameLst>
                                          <p:attrName>ppt_w</p:attrName>
                                        </p:attrNameLst>
                                      </p:cBhvr>
                                      <p:tavLst>
                                        <p:tav tm="0">
                                          <p:val>
                                            <p:fltVal val="0"/>
                                          </p:val>
                                        </p:tav>
                                        <p:tav tm="100000">
                                          <p:val>
                                            <p:strVal val="#ppt_w"/>
                                          </p:val>
                                        </p:tav>
                                      </p:tavLst>
                                    </p:anim>
                                    <p:anim calcmode="lin" valueType="num">
                                      <p:cBhvr>
                                        <p:cTn id="155" dur="500" fill="hold"/>
                                        <p:tgtEl>
                                          <p:spTgt spid="59">
                                            <p:txEl>
                                              <p:pRg st="0" end="0"/>
                                            </p:txEl>
                                          </p:spTgt>
                                        </p:tgtEl>
                                        <p:attrNameLst>
                                          <p:attrName>ppt_h</p:attrName>
                                        </p:attrNameLst>
                                      </p:cBhvr>
                                      <p:tavLst>
                                        <p:tav tm="0">
                                          <p:val>
                                            <p:fltVal val="0"/>
                                          </p:val>
                                        </p:tav>
                                        <p:tav tm="100000">
                                          <p:val>
                                            <p:strVal val="#ppt_h"/>
                                          </p:val>
                                        </p:tav>
                                      </p:tavLst>
                                    </p:anim>
                                    <p:animEffect transition="in" filter="fade">
                                      <p:cBhvr>
                                        <p:cTn id="156" dur="500"/>
                                        <p:tgtEl>
                                          <p:spTgt spid="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tmplLst>
          <p:tmpl lvl="1">
            <p:tnLst>
              <p:par>
                <p:cTn presetID="42" presetClass="entr" presetSubtype="0" fill="hold" nodeType="withEffect">
                  <p:stCondLst>
                    <p:cond delay="200"/>
                  </p:stCondLst>
                  <p:childTnLst>
                    <p:set>
                      <p:cBhvr>
                        <p:cTn dur="1" fill="hold">
                          <p:stCondLst>
                            <p:cond delay="0"/>
                          </p:stCondLst>
                        </p:cTn>
                        <p:tgtEl>
                          <p:spTgt spid="44"/>
                        </p:tgtEl>
                        <p:attrNameLst>
                          <p:attrName>style.visibility</p:attrName>
                        </p:attrNameLst>
                      </p:cBhvr>
                      <p:to>
                        <p:strVal val="visible"/>
                      </p:to>
                    </p:set>
                    <p:animEffect transition="in" filter="fade">
                      <p:cBhvr>
                        <p:cTn dur="400"/>
                        <p:tgtEl>
                          <p:spTgt spid="44"/>
                        </p:tgtEl>
                      </p:cBhvr>
                    </p:animEffect>
                    <p:anim calcmode="lin" valueType="num">
                      <p:cBhvr>
                        <p:cTn dur="400" fill="hold"/>
                        <p:tgtEl>
                          <p:spTgt spid="44"/>
                        </p:tgtEl>
                        <p:attrNameLst>
                          <p:attrName>ppt_x</p:attrName>
                        </p:attrNameLst>
                      </p:cBhvr>
                      <p:tavLst>
                        <p:tav tm="0">
                          <p:val>
                            <p:strVal val="#ppt_x"/>
                          </p:val>
                        </p:tav>
                        <p:tav tm="100000">
                          <p:val>
                            <p:strVal val="#ppt_x"/>
                          </p:val>
                        </p:tav>
                      </p:tavLst>
                    </p:anim>
                    <p:anim calcmode="lin" valueType="num">
                      <p:cBhvr>
                        <p:cTn dur="400" fill="hold"/>
                        <p:tgtEl>
                          <p:spTgt spid="44"/>
                        </p:tgtEl>
                        <p:attrNameLst>
                          <p:attrName>ppt_y</p:attrName>
                        </p:attrNameLst>
                      </p:cBhvr>
                      <p:tavLst>
                        <p:tav tm="0">
                          <p:val>
                            <p:strVal val="#ppt_y+.1"/>
                          </p:val>
                        </p:tav>
                        <p:tav tm="100000">
                          <p:val>
                            <p:strVal val="#ppt_y"/>
                          </p:val>
                        </p:tav>
                      </p:tavLst>
                    </p:anim>
                  </p:childTnLst>
                </p:cTn>
              </p:par>
            </p:tnLst>
          </p:tmpl>
        </p:tmplLst>
      </p:bldP>
      <p:bldP spid="45" grpId="0" build="p">
        <p:tmplLst>
          <p:tmpl lvl="1">
            <p:tnLst>
              <p:par>
                <p:cTn presetID="23" presetClass="entr" presetSubtype="16" fill="hold" nodeType="withEffect">
                  <p:stCondLst>
                    <p:cond delay="200"/>
                  </p:stCondLst>
                  <p:childTnLst>
                    <p:set>
                      <p:cBhvr>
                        <p:cTn dur="1" fill="hold">
                          <p:stCondLst>
                            <p:cond delay="0"/>
                          </p:stCondLst>
                        </p:cTn>
                        <p:tgtEl>
                          <p:spTgt spid="45"/>
                        </p:tgtEl>
                        <p:attrNameLst>
                          <p:attrName>style.visibility</p:attrName>
                        </p:attrNameLst>
                      </p:cBhvr>
                      <p:to>
                        <p:strVal val="visible"/>
                      </p:to>
                    </p:set>
                    <p:anim calcmode="lin" valueType="num">
                      <p:cBhvr>
                        <p:cTn dur="500" fill="hold"/>
                        <p:tgtEl>
                          <p:spTgt spid="45"/>
                        </p:tgtEl>
                        <p:attrNameLst>
                          <p:attrName>ppt_w</p:attrName>
                        </p:attrNameLst>
                      </p:cBhvr>
                      <p:tavLst>
                        <p:tav tm="0">
                          <p:val>
                            <p:fltVal val="0"/>
                          </p:val>
                        </p:tav>
                        <p:tav tm="100000">
                          <p:val>
                            <p:strVal val="#ppt_w"/>
                          </p:val>
                        </p:tav>
                      </p:tavLst>
                    </p:anim>
                    <p:anim calcmode="lin" valueType="num">
                      <p:cBhvr>
                        <p:cTn dur="500" fill="hold"/>
                        <p:tgtEl>
                          <p:spTgt spid="45"/>
                        </p:tgtEl>
                        <p:attrNameLst>
                          <p:attrName>ppt_h</p:attrName>
                        </p:attrNameLst>
                      </p:cBhvr>
                      <p:tavLst>
                        <p:tav tm="0">
                          <p:val>
                            <p:fltVal val="0"/>
                          </p:val>
                        </p:tav>
                        <p:tav tm="100000">
                          <p:val>
                            <p:strVal val="#ppt_h"/>
                          </p:val>
                        </p:tav>
                      </p:tavLst>
                    </p:anim>
                  </p:childTnLst>
                </p:cTn>
              </p:par>
            </p:tnLst>
          </p:tmpl>
        </p:tmplLst>
      </p:bldP>
      <p:bldP spid="46" grpId="0" build="p">
        <p:tmplLst>
          <p:tmpl lvl="1">
            <p:tnLst>
              <p:par>
                <p:cTn presetID="42" presetClass="entr" presetSubtype="0" fill="hold" nodeType="withEffect">
                  <p:stCondLst>
                    <p:cond delay="200"/>
                  </p:stCondLst>
                  <p:childTnLst>
                    <p:set>
                      <p:cBhvr>
                        <p:cTn dur="1" fill="hold">
                          <p:stCondLst>
                            <p:cond delay="0"/>
                          </p:stCondLst>
                        </p:cTn>
                        <p:tgtEl>
                          <p:spTgt spid="46"/>
                        </p:tgtEl>
                        <p:attrNameLst>
                          <p:attrName>style.visibility</p:attrName>
                        </p:attrNameLst>
                      </p:cBhvr>
                      <p:to>
                        <p:strVal val="visible"/>
                      </p:to>
                    </p:set>
                    <p:animEffect transition="in" filter="fade">
                      <p:cBhvr>
                        <p:cTn dur="400"/>
                        <p:tgtEl>
                          <p:spTgt spid="46"/>
                        </p:tgtEl>
                      </p:cBhvr>
                    </p:animEffect>
                    <p:anim calcmode="lin" valueType="num">
                      <p:cBhvr>
                        <p:cTn dur="400" fill="hold"/>
                        <p:tgtEl>
                          <p:spTgt spid="46"/>
                        </p:tgtEl>
                        <p:attrNameLst>
                          <p:attrName>ppt_x</p:attrName>
                        </p:attrNameLst>
                      </p:cBhvr>
                      <p:tavLst>
                        <p:tav tm="0">
                          <p:val>
                            <p:strVal val="#ppt_x"/>
                          </p:val>
                        </p:tav>
                        <p:tav tm="100000">
                          <p:val>
                            <p:strVal val="#ppt_x"/>
                          </p:val>
                        </p:tav>
                      </p:tavLst>
                    </p:anim>
                    <p:anim calcmode="lin" valueType="num">
                      <p:cBhvr>
                        <p:cTn dur="400" fill="hold"/>
                        <p:tgtEl>
                          <p:spTgt spid="46"/>
                        </p:tgtEl>
                        <p:attrNameLst>
                          <p:attrName>ppt_y</p:attrName>
                        </p:attrNameLst>
                      </p:cBhvr>
                      <p:tavLst>
                        <p:tav tm="0">
                          <p:val>
                            <p:strVal val="#ppt_y+.1"/>
                          </p:val>
                        </p:tav>
                        <p:tav tm="100000">
                          <p:val>
                            <p:strVal val="#ppt_y"/>
                          </p:val>
                        </p:tav>
                      </p:tavLst>
                    </p:anim>
                  </p:childTnLst>
                </p:cTn>
              </p:par>
            </p:tnLst>
          </p:tmpl>
        </p:tmplLst>
      </p:bldP>
      <p:bldP spid="47" grpId="0" build="p">
        <p:tmplLst>
          <p:tmpl lvl="1">
            <p:tnLst>
              <p:par>
                <p:cTn presetID="23" presetClass="entr" presetSubtype="16" fill="hold" nodeType="withEffect">
                  <p:stCondLst>
                    <p:cond delay="20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childTnLst>
                </p:cTn>
              </p:par>
            </p:tnLst>
          </p:tmpl>
        </p:tmplLst>
      </p:bldP>
      <p:bldP spid="48" grpId="0" build="p">
        <p:tmplLst>
          <p:tmpl lvl="1">
            <p:tnLst>
              <p:par>
                <p:cTn presetID="42" presetClass="entr" presetSubtype="0" fill="hold" nodeType="withEffect">
                  <p:stCondLst>
                    <p:cond delay="200"/>
                  </p:stCondLst>
                  <p:childTnLst>
                    <p:set>
                      <p:cBhvr>
                        <p:cTn dur="1" fill="hold">
                          <p:stCondLst>
                            <p:cond delay="0"/>
                          </p:stCondLst>
                        </p:cTn>
                        <p:tgtEl>
                          <p:spTgt spid="48"/>
                        </p:tgtEl>
                        <p:attrNameLst>
                          <p:attrName>style.visibility</p:attrName>
                        </p:attrNameLst>
                      </p:cBhvr>
                      <p:to>
                        <p:strVal val="visible"/>
                      </p:to>
                    </p:set>
                    <p:animEffect transition="in" filter="fade">
                      <p:cBhvr>
                        <p:cTn dur="400"/>
                        <p:tgtEl>
                          <p:spTgt spid="48"/>
                        </p:tgtEl>
                      </p:cBhvr>
                    </p:animEffect>
                    <p:anim calcmode="lin" valueType="num">
                      <p:cBhvr>
                        <p:cTn dur="400" fill="hold"/>
                        <p:tgtEl>
                          <p:spTgt spid="48"/>
                        </p:tgtEl>
                        <p:attrNameLst>
                          <p:attrName>ppt_x</p:attrName>
                        </p:attrNameLst>
                      </p:cBhvr>
                      <p:tavLst>
                        <p:tav tm="0">
                          <p:val>
                            <p:strVal val="#ppt_x"/>
                          </p:val>
                        </p:tav>
                        <p:tav tm="100000">
                          <p:val>
                            <p:strVal val="#ppt_x"/>
                          </p:val>
                        </p:tav>
                      </p:tavLst>
                    </p:anim>
                    <p:anim calcmode="lin" valueType="num">
                      <p:cBhvr>
                        <p:cTn dur="400" fill="hold"/>
                        <p:tgtEl>
                          <p:spTgt spid="48"/>
                        </p:tgtEl>
                        <p:attrNameLst>
                          <p:attrName>ppt_y</p:attrName>
                        </p:attrNameLst>
                      </p:cBhvr>
                      <p:tavLst>
                        <p:tav tm="0">
                          <p:val>
                            <p:strVal val="#ppt_y+.1"/>
                          </p:val>
                        </p:tav>
                        <p:tav tm="100000">
                          <p:val>
                            <p:strVal val="#ppt_y"/>
                          </p:val>
                        </p:tav>
                      </p:tavLst>
                    </p:anim>
                  </p:childTnLst>
                </p:cTn>
              </p:par>
            </p:tnLst>
          </p:tmpl>
        </p:tmplLst>
      </p:bldP>
      <p:bldP spid="49" grpId="0" build="p">
        <p:tmplLst>
          <p:tmpl lvl="1">
            <p:tnLst>
              <p:par>
                <p:cTn presetID="23" presetClass="entr" presetSubtype="16" fill="hold" nodeType="withEffect">
                  <p:stCondLst>
                    <p:cond delay="200"/>
                  </p:stCondLst>
                  <p:childTnLst>
                    <p:set>
                      <p:cBhvr>
                        <p:cTn dur="1" fill="hold">
                          <p:stCondLst>
                            <p:cond delay="0"/>
                          </p:stCondLst>
                        </p:cTn>
                        <p:tgtEl>
                          <p:spTgt spid="49"/>
                        </p:tgtEl>
                        <p:attrNameLst>
                          <p:attrName>style.visibility</p:attrName>
                        </p:attrNameLst>
                      </p:cBhvr>
                      <p:to>
                        <p:strVal val="visible"/>
                      </p:to>
                    </p:set>
                    <p:anim calcmode="lin" valueType="num">
                      <p:cBhvr>
                        <p:cTn dur="500" fill="hold"/>
                        <p:tgtEl>
                          <p:spTgt spid="49"/>
                        </p:tgtEl>
                        <p:attrNameLst>
                          <p:attrName>ppt_w</p:attrName>
                        </p:attrNameLst>
                      </p:cBhvr>
                      <p:tavLst>
                        <p:tav tm="0">
                          <p:val>
                            <p:fltVal val="0"/>
                          </p:val>
                        </p:tav>
                        <p:tav tm="100000">
                          <p:val>
                            <p:strVal val="#ppt_w"/>
                          </p:val>
                        </p:tav>
                      </p:tavLst>
                    </p:anim>
                    <p:anim calcmode="lin" valueType="num">
                      <p:cBhvr>
                        <p:cTn dur="500" fill="hold"/>
                        <p:tgtEl>
                          <p:spTgt spid="49"/>
                        </p:tgtEl>
                        <p:attrNameLst>
                          <p:attrName>ppt_h</p:attrName>
                        </p:attrNameLst>
                      </p:cBhvr>
                      <p:tavLst>
                        <p:tav tm="0">
                          <p:val>
                            <p:fltVal val="0"/>
                          </p:val>
                        </p:tav>
                        <p:tav tm="100000">
                          <p:val>
                            <p:strVal val="#ppt_h"/>
                          </p:val>
                        </p:tav>
                      </p:tavLst>
                    </p:anim>
                  </p:childTnLst>
                </p:cTn>
              </p:par>
            </p:tnLst>
          </p:tmpl>
        </p:tmplLst>
      </p:bldP>
      <p:bldP spid="50" grpId="0" build="p">
        <p:tmplLst>
          <p:tmpl lvl="1">
            <p:tnLst>
              <p:par>
                <p:cTn presetID="42" presetClass="entr" presetSubtype="0" fill="hold" nodeType="withEffect">
                  <p:stCondLst>
                    <p:cond delay="200"/>
                  </p:stCondLst>
                  <p:childTnLst>
                    <p:set>
                      <p:cBhvr>
                        <p:cTn dur="1" fill="hold">
                          <p:stCondLst>
                            <p:cond delay="0"/>
                          </p:stCondLst>
                        </p:cTn>
                        <p:tgtEl>
                          <p:spTgt spid="50"/>
                        </p:tgtEl>
                        <p:attrNameLst>
                          <p:attrName>style.visibility</p:attrName>
                        </p:attrNameLst>
                      </p:cBhvr>
                      <p:to>
                        <p:strVal val="visible"/>
                      </p:to>
                    </p:set>
                    <p:animEffect transition="in" filter="fade">
                      <p:cBhvr>
                        <p:cTn dur="400"/>
                        <p:tgtEl>
                          <p:spTgt spid="50"/>
                        </p:tgtEl>
                      </p:cBhvr>
                    </p:animEffect>
                    <p:anim calcmode="lin" valueType="num">
                      <p:cBhvr>
                        <p:cTn dur="400" fill="hold"/>
                        <p:tgtEl>
                          <p:spTgt spid="50"/>
                        </p:tgtEl>
                        <p:attrNameLst>
                          <p:attrName>ppt_x</p:attrName>
                        </p:attrNameLst>
                      </p:cBhvr>
                      <p:tavLst>
                        <p:tav tm="0">
                          <p:val>
                            <p:strVal val="#ppt_x"/>
                          </p:val>
                        </p:tav>
                        <p:tav tm="100000">
                          <p:val>
                            <p:strVal val="#ppt_x"/>
                          </p:val>
                        </p:tav>
                      </p:tavLst>
                    </p:anim>
                    <p:anim calcmode="lin" valueType="num">
                      <p:cBhvr>
                        <p:cTn dur="400" fill="hold"/>
                        <p:tgtEl>
                          <p:spTgt spid="50"/>
                        </p:tgtEl>
                        <p:attrNameLst>
                          <p:attrName>ppt_y</p:attrName>
                        </p:attrNameLst>
                      </p:cBhvr>
                      <p:tavLst>
                        <p:tav tm="0">
                          <p:val>
                            <p:strVal val="#ppt_y+.1"/>
                          </p:val>
                        </p:tav>
                        <p:tav tm="100000">
                          <p:val>
                            <p:strVal val="#ppt_y"/>
                          </p:val>
                        </p:tav>
                      </p:tavLst>
                    </p:anim>
                  </p:childTnLst>
                </p:cTn>
              </p:par>
            </p:tnLst>
          </p:tmpl>
        </p:tmplLst>
      </p:bldP>
      <p:bldP spid="51" grpId="0" build="p">
        <p:tmplLst>
          <p:tmpl lvl="1">
            <p:tnLst>
              <p:par>
                <p:cTn presetID="23" presetClass="entr" presetSubtype="16" fill="hold" nodeType="withEffect">
                  <p:stCondLst>
                    <p:cond delay="200"/>
                  </p:stCondLst>
                  <p:childTnLst>
                    <p:set>
                      <p:cBhvr>
                        <p:cTn dur="1" fill="hold">
                          <p:stCondLst>
                            <p:cond delay="0"/>
                          </p:stCondLst>
                        </p:cTn>
                        <p:tgtEl>
                          <p:spTgt spid="51"/>
                        </p:tgtEl>
                        <p:attrNameLst>
                          <p:attrName>style.visibility</p:attrName>
                        </p:attrNameLst>
                      </p:cBhvr>
                      <p:to>
                        <p:strVal val="visible"/>
                      </p:to>
                    </p:set>
                    <p:anim calcmode="lin" valueType="num">
                      <p:cBhvr>
                        <p:cTn dur="500" fill="hold"/>
                        <p:tgtEl>
                          <p:spTgt spid="51"/>
                        </p:tgtEl>
                        <p:attrNameLst>
                          <p:attrName>ppt_w</p:attrName>
                        </p:attrNameLst>
                      </p:cBhvr>
                      <p:tavLst>
                        <p:tav tm="0">
                          <p:val>
                            <p:fltVal val="0"/>
                          </p:val>
                        </p:tav>
                        <p:tav tm="100000">
                          <p:val>
                            <p:strVal val="#ppt_w"/>
                          </p:val>
                        </p:tav>
                      </p:tavLst>
                    </p:anim>
                    <p:anim calcmode="lin" valueType="num">
                      <p:cBhvr>
                        <p:cTn dur="500" fill="hold"/>
                        <p:tgtEl>
                          <p:spTgt spid="51"/>
                        </p:tgtEl>
                        <p:attrNameLst>
                          <p:attrName>ppt_h</p:attrName>
                        </p:attrNameLst>
                      </p:cBhvr>
                      <p:tavLst>
                        <p:tav tm="0">
                          <p:val>
                            <p:fltVal val="0"/>
                          </p:val>
                        </p:tav>
                        <p:tav tm="100000">
                          <p:val>
                            <p:strVal val="#ppt_h"/>
                          </p:val>
                        </p:tav>
                      </p:tavLst>
                    </p:anim>
                  </p:childTnLst>
                </p:cTn>
              </p:par>
            </p:tnLst>
          </p:tmpl>
        </p:tmplLst>
      </p:bldP>
      <p:bldP spid="52" grpId="0" bldLvl="0" animBg="1" advAuto="0"/>
      <p:bldP spid="53" grpId="0" bldLvl="0" animBg="1" advAuto="0"/>
      <p:bldP spid="54" grpId="0" bldLvl="0" animBg="1" advAuto="0"/>
      <p:bldP spid="55" grpId="0" bldLvl="0" animBg="1" advAuto="0"/>
      <p:bldP spid="56" grpId="0" build="p">
        <p:tmplLst>
          <p:tmpl lvl="1">
            <p:tnLst>
              <p:par>
                <p:cTn presetID="53" presetClass="entr" presetSubtype="16"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p:cTn dur="500" fill="hold"/>
                        <p:tgtEl>
                          <p:spTgt spid="56"/>
                        </p:tgtEl>
                        <p:attrNameLst>
                          <p:attrName>ppt_w</p:attrName>
                        </p:attrNameLst>
                      </p:cBhvr>
                      <p:tavLst>
                        <p:tav tm="0">
                          <p:val>
                            <p:fltVal val="0"/>
                          </p:val>
                        </p:tav>
                        <p:tav tm="100000">
                          <p:val>
                            <p:strVal val="#ppt_w"/>
                          </p:val>
                        </p:tav>
                      </p:tavLst>
                    </p:anim>
                    <p:anim calcmode="lin" valueType="num">
                      <p:cBhvr>
                        <p:cTn dur="500" fill="hold"/>
                        <p:tgtEl>
                          <p:spTgt spid="56"/>
                        </p:tgtEl>
                        <p:attrNameLst>
                          <p:attrName>ppt_h</p:attrName>
                        </p:attrNameLst>
                      </p:cBhvr>
                      <p:tavLst>
                        <p:tav tm="0">
                          <p:val>
                            <p:fltVal val="0"/>
                          </p:val>
                        </p:tav>
                        <p:tav tm="100000">
                          <p:val>
                            <p:strVal val="#ppt_h"/>
                          </p:val>
                        </p:tav>
                      </p:tavLst>
                    </p:anim>
                    <p:animEffect transition="in" filter="fade">
                      <p:cBhvr>
                        <p:cTn dur="500"/>
                        <p:tgtEl>
                          <p:spTgt spid="56"/>
                        </p:tgtEl>
                      </p:cBhvr>
                    </p:animEffect>
                  </p:childTnLst>
                </p:cTn>
              </p:par>
            </p:tnLst>
          </p:tmpl>
        </p:tmplLst>
      </p:bldP>
      <p:bldP spid="57" grpId="0" build="p">
        <p:tmplLst>
          <p:tmpl lvl="1">
            <p:tnLst>
              <p:par>
                <p:cTn presetID="53" presetClass="entr" presetSubtype="16"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p:cTn dur="500" fill="hold"/>
                        <p:tgtEl>
                          <p:spTgt spid="57"/>
                        </p:tgtEl>
                        <p:attrNameLst>
                          <p:attrName>ppt_w</p:attrName>
                        </p:attrNameLst>
                      </p:cBhvr>
                      <p:tavLst>
                        <p:tav tm="0">
                          <p:val>
                            <p:fltVal val="0"/>
                          </p:val>
                        </p:tav>
                        <p:tav tm="100000">
                          <p:val>
                            <p:strVal val="#ppt_w"/>
                          </p:val>
                        </p:tav>
                      </p:tavLst>
                    </p:anim>
                    <p:anim calcmode="lin" valueType="num">
                      <p:cBhvr>
                        <p:cTn dur="500" fill="hold"/>
                        <p:tgtEl>
                          <p:spTgt spid="57"/>
                        </p:tgtEl>
                        <p:attrNameLst>
                          <p:attrName>ppt_h</p:attrName>
                        </p:attrNameLst>
                      </p:cBhvr>
                      <p:tavLst>
                        <p:tav tm="0">
                          <p:val>
                            <p:fltVal val="0"/>
                          </p:val>
                        </p:tav>
                        <p:tav tm="100000">
                          <p:val>
                            <p:strVal val="#ppt_h"/>
                          </p:val>
                        </p:tav>
                      </p:tavLst>
                    </p:anim>
                    <p:animEffect transition="in" filter="fade">
                      <p:cBhvr>
                        <p:cTn dur="500"/>
                        <p:tgtEl>
                          <p:spTgt spid="57"/>
                        </p:tgtEl>
                      </p:cBhvr>
                    </p:animEffect>
                  </p:childTnLst>
                </p:cTn>
              </p:par>
            </p:tnLst>
          </p:tmpl>
        </p:tmplLst>
      </p:bldP>
      <p:bldP spid="58" grpId="0" build="p">
        <p:tmplLst>
          <p:tmpl lvl="1">
            <p:tnLst>
              <p:par>
                <p:cTn presetID="53" presetClass="entr" presetSubtype="16"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p:cTn dur="500" fill="hold"/>
                        <p:tgtEl>
                          <p:spTgt spid="58"/>
                        </p:tgtEl>
                        <p:attrNameLst>
                          <p:attrName>ppt_w</p:attrName>
                        </p:attrNameLst>
                      </p:cBhvr>
                      <p:tavLst>
                        <p:tav tm="0">
                          <p:val>
                            <p:fltVal val="0"/>
                          </p:val>
                        </p:tav>
                        <p:tav tm="100000">
                          <p:val>
                            <p:strVal val="#ppt_w"/>
                          </p:val>
                        </p:tav>
                      </p:tavLst>
                    </p:anim>
                    <p:anim calcmode="lin" valueType="num">
                      <p:cBhvr>
                        <p:cTn dur="500" fill="hold"/>
                        <p:tgtEl>
                          <p:spTgt spid="58"/>
                        </p:tgtEl>
                        <p:attrNameLst>
                          <p:attrName>ppt_h</p:attrName>
                        </p:attrNameLst>
                      </p:cBhvr>
                      <p:tavLst>
                        <p:tav tm="0">
                          <p:val>
                            <p:fltVal val="0"/>
                          </p:val>
                        </p:tav>
                        <p:tav tm="100000">
                          <p:val>
                            <p:strVal val="#ppt_h"/>
                          </p:val>
                        </p:tav>
                      </p:tavLst>
                    </p:anim>
                    <p:animEffect transition="in" filter="fade">
                      <p:cBhvr>
                        <p:cTn dur="500"/>
                        <p:tgtEl>
                          <p:spTgt spid="58"/>
                        </p:tgtEl>
                      </p:cBhvr>
                    </p:animEffect>
                  </p:childTnLst>
                </p:cTn>
              </p:par>
            </p:tnLst>
          </p:tmpl>
        </p:tmplLst>
      </p:bldP>
      <p:bldP spid="59" grpId="0" build="p">
        <p:tmplLst>
          <p:tmpl lvl="1">
            <p:tnLst>
              <p:par>
                <p:cTn presetID="53" presetClass="entr" presetSubtype="16"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p:cTn dur="500" fill="hold"/>
                        <p:tgtEl>
                          <p:spTgt spid="59"/>
                        </p:tgtEl>
                        <p:attrNameLst>
                          <p:attrName>ppt_w</p:attrName>
                        </p:attrNameLst>
                      </p:cBhvr>
                      <p:tavLst>
                        <p:tav tm="0">
                          <p:val>
                            <p:fltVal val="0"/>
                          </p:val>
                        </p:tav>
                        <p:tav tm="100000">
                          <p:val>
                            <p:strVal val="#ppt_w"/>
                          </p:val>
                        </p:tav>
                      </p:tavLst>
                    </p:anim>
                    <p:anim calcmode="lin" valueType="num">
                      <p:cBhvr>
                        <p:cTn dur="500" fill="hold"/>
                        <p:tgtEl>
                          <p:spTgt spid="59"/>
                        </p:tgtEl>
                        <p:attrNameLst>
                          <p:attrName>ppt_h</p:attrName>
                        </p:attrNameLst>
                      </p:cBhvr>
                      <p:tavLst>
                        <p:tav tm="0">
                          <p:val>
                            <p:fltVal val="0"/>
                          </p:val>
                        </p:tav>
                        <p:tav tm="100000">
                          <p:val>
                            <p:strVal val="#ppt_h"/>
                          </p:val>
                        </p:tav>
                      </p:tavLst>
                    </p:anim>
                    <p:animEffect transition="in" filter="fade">
                      <p:cBhvr>
                        <p:cTn dur="500"/>
                        <p:tgtEl>
                          <p:spTgt spid="59"/>
                        </p:tgtEl>
                      </p:cBhvr>
                    </p:animEffect>
                  </p:childTnLst>
                </p:cTn>
              </p:par>
            </p:tnLst>
          </p:tmpl>
        </p:tmplLst>
      </p:b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078075" y="2120143"/>
            <a:ext cx="3695028" cy="3695028"/>
            <a:chOff x="6240781" y="1363135"/>
            <a:chExt cx="4963584" cy="4963584"/>
          </a:xfrm>
        </p:grpSpPr>
        <p:grpSp>
          <p:nvGrpSpPr>
            <p:cNvPr id="13" name="Group 12"/>
            <p:cNvGrpSpPr/>
            <p:nvPr/>
          </p:nvGrpSpPr>
          <p:grpSpPr>
            <a:xfrm>
              <a:off x="6240781" y="1363135"/>
              <a:ext cx="3255433" cy="2434167"/>
              <a:chOff x="4657725" y="946151"/>
              <a:chExt cx="2441575" cy="1825625"/>
            </a:xfrm>
          </p:grpSpPr>
          <p:sp>
            <p:nvSpPr>
              <p:cNvPr id="27" name="Freeform 26"/>
              <p:cNvSpPr/>
              <p:nvPr/>
            </p:nvSpPr>
            <p:spPr bwMode="auto">
              <a:xfrm>
                <a:off x="5953125" y="2046288"/>
                <a:ext cx="1146175" cy="593725"/>
              </a:xfrm>
              <a:custGeom>
                <a:avLst/>
                <a:gdLst>
                  <a:gd name="T0" fmla="*/ 849 w 904"/>
                  <a:gd name="T1" fmla="*/ 0 h 468"/>
                  <a:gd name="T2" fmla="*/ 873 w 904"/>
                  <a:gd name="T3" fmla="*/ 58 h 468"/>
                  <a:gd name="T4" fmla="*/ 507 w 904"/>
                  <a:gd name="T5" fmla="*/ 436 h 468"/>
                  <a:gd name="T6" fmla="*/ 396 w 904"/>
                  <a:gd name="T7" fmla="*/ 436 h 468"/>
                  <a:gd name="T8" fmla="*/ 30 w 904"/>
                  <a:gd name="T9" fmla="*/ 58 h 468"/>
                  <a:gd name="T10" fmla="*/ 55 w 904"/>
                  <a:gd name="T11" fmla="*/ 0 h 468"/>
                  <a:gd name="T12" fmla="*/ 849 w 90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849" y="0"/>
                    </a:moveTo>
                    <a:cubicBezTo>
                      <a:pt x="893" y="0"/>
                      <a:pt x="904" y="26"/>
                      <a:pt x="873" y="58"/>
                    </a:cubicBezTo>
                    <a:cubicBezTo>
                      <a:pt x="507" y="436"/>
                      <a:pt x="507" y="436"/>
                      <a:pt x="507" y="436"/>
                    </a:cubicBezTo>
                    <a:cubicBezTo>
                      <a:pt x="477" y="468"/>
                      <a:pt x="427" y="468"/>
                      <a:pt x="396" y="436"/>
                    </a:cubicBezTo>
                    <a:cubicBezTo>
                      <a:pt x="30" y="58"/>
                      <a:pt x="30" y="58"/>
                      <a:pt x="30" y="58"/>
                    </a:cubicBezTo>
                    <a:cubicBezTo>
                      <a:pt x="0" y="26"/>
                      <a:pt x="11" y="0"/>
                      <a:pt x="55" y="0"/>
                    </a:cubicBezTo>
                    <a:lnTo>
                      <a:pt x="849" y="0"/>
                    </a:lnTo>
                    <a:close/>
                  </a:path>
                </a:pathLst>
              </a:custGeom>
              <a:solidFill>
                <a:schemeClr val="accent1"/>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27"/>
              <p:cNvSpPr/>
              <p:nvPr/>
            </p:nvSpPr>
            <p:spPr bwMode="auto">
              <a:xfrm>
                <a:off x="4657725" y="946151"/>
                <a:ext cx="2151063" cy="1825625"/>
              </a:xfrm>
              <a:custGeom>
                <a:avLst/>
                <a:gdLst>
                  <a:gd name="T0" fmla="*/ 848 w 1696"/>
                  <a:gd name="T1" fmla="*/ 0 h 1440"/>
                  <a:gd name="T2" fmla="*/ 0 w 1696"/>
                  <a:gd name="T3" fmla="*/ 848 h 1440"/>
                  <a:gd name="T4" fmla="*/ 241 w 1696"/>
                  <a:gd name="T5" fmla="*/ 1440 h 1440"/>
                  <a:gd name="T6" fmla="*/ 718 w 1696"/>
                  <a:gd name="T7" fmla="*/ 1209 h 1440"/>
                  <a:gd name="T8" fmla="*/ 464 w 1696"/>
                  <a:gd name="T9" fmla="*/ 848 h 1440"/>
                  <a:gd name="T10" fmla="*/ 848 w 1696"/>
                  <a:gd name="T11" fmla="*/ 464 h 1440"/>
                  <a:gd name="T12" fmla="*/ 1232 w 1696"/>
                  <a:gd name="T13" fmla="*/ 848 h 1440"/>
                  <a:gd name="T14" fmla="*/ 1213 w 1696"/>
                  <a:gd name="T15" fmla="*/ 966 h 1440"/>
                  <a:gd name="T16" fmla="*/ 1293 w 1696"/>
                  <a:gd name="T17" fmla="*/ 966 h 1440"/>
                  <a:gd name="T18" fmla="*/ 1293 w 1696"/>
                  <a:gd name="T19" fmla="*/ 1062 h 1440"/>
                  <a:gd name="T20" fmla="*/ 1669 w 1696"/>
                  <a:gd name="T21" fmla="*/ 1062 h 1440"/>
                  <a:gd name="T22" fmla="*/ 1696 w 1696"/>
                  <a:gd name="T23" fmla="*/ 848 h 1440"/>
                  <a:gd name="T24" fmla="*/ 848 w 1696"/>
                  <a:gd name="T25" fmla="*/ 0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6" h="1440">
                    <a:moveTo>
                      <a:pt x="848" y="0"/>
                    </a:moveTo>
                    <a:cubicBezTo>
                      <a:pt x="380" y="0"/>
                      <a:pt x="0" y="380"/>
                      <a:pt x="0" y="848"/>
                    </a:cubicBezTo>
                    <a:cubicBezTo>
                      <a:pt x="0" y="1078"/>
                      <a:pt x="92" y="1287"/>
                      <a:pt x="241" y="1440"/>
                    </a:cubicBezTo>
                    <a:cubicBezTo>
                      <a:pt x="374" y="1315"/>
                      <a:pt x="540" y="1235"/>
                      <a:pt x="718" y="1209"/>
                    </a:cubicBezTo>
                    <a:cubicBezTo>
                      <a:pt x="570" y="1156"/>
                      <a:pt x="464" y="1014"/>
                      <a:pt x="464" y="848"/>
                    </a:cubicBezTo>
                    <a:cubicBezTo>
                      <a:pt x="464" y="636"/>
                      <a:pt x="636" y="464"/>
                      <a:pt x="848" y="464"/>
                    </a:cubicBezTo>
                    <a:cubicBezTo>
                      <a:pt x="1060" y="464"/>
                      <a:pt x="1232" y="636"/>
                      <a:pt x="1232" y="848"/>
                    </a:cubicBezTo>
                    <a:cubicBezTo>
                      <a:pt x="1232" y="889"/>
                      <a:pt x="1225" y="929"/>
                      <a:pt x="1213" y="966"/>
                    </a:cubicBezTo>
                    <a:cubicBezTo>
                      <a:pt x="1293" y="966"/>
                      <a:pt x="1293" y="966"/>
                      <a:pt x="1293" y="966"/>
                    </a:cubicBezTo>
                    <a:cubicBezTo>
                      <a:pt x="1293" y="1062"/>
                      <a:pt x="1293" y="1062"/>
                      <a:pt x="1293" y="1062"/>
                    </a:cubicBezTo>
                    <a:cubicBezTo>
                      <a:pt x="1669" y="1062"/>
                      <a:pt x="1669" y="1062"/>
                      <a:pt x="1669" y="1062"/>
                    </a:cubicBezTo>
                    <a:cubicBezTo>
                      <a:pt x="1687" y="994"/>
                      <a:pt x="1696" y="922"/>
                      <a:pt x="1696" y="848"/>
                    </a:cubicBezTo>
                    <a:cubicBezTo>
                      <a:pt x="1696" y="380"/>
                      <a:pt x="1316" y="0"/>
                      <a:pt x="848" y="0"/>
                    </a:cubicBezTo>
                    <a:close/>
                  </a:path>
                </a:pathLst>
              </a:custGeom>
              <a:solidFill>
                <a:schemeClr val="accent1"/>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Group 13"/>
            <p:cNvGrpSpPr/>
            <p:nvPr/>
          </p:nvGrpSpPr>
          <p:grpSpPr>
            <a:xfrm>
              <a:off x="6240781" y="3111502"/>
              <a:ext cx="2434167" cy="3215217"/>
              <a:chOff x="4657725" y="2257426"/>
              <a:chExt cx="1825625" cy="2411413"/>
            </a:xfrm>
          </p:grpSpPr>
          <p:sp>
            <p:nvSpPr>
              <p:cNvPr id="25" name="Freeform 24"/>
              <p:cNvSpPr/>
              <p:nvPr/>
            </p:nvSpPr>
            <p:spPr bwMode="auto">
              <a:xfrm>
                <a:off x="5753100" y="2257426"/>
                <a:ext cx="593725" cy="1146175"/>
              </a:xfrm>
              <a:custGeom>
                <a:avLst/>
                <a:gdLst>
                  <a:gd name="T0" fmla="*/ 0 w 468"/>
                  <a:gd name="T1" fmla="*/ 55 h 904"/>
                  <a:gd name="T2" fmla="*/ 57 w 468"/>
                  <a:gd name="T3" fmla="*/ 30 h 904"/>
                  <a:gd name="T4" fmla="*/ 436 w 468"/>
                  <a:gd name="T5" fmla="*/ 397 h 904"/>
                  <a:gd name="T6" fmla="*/ 436 w 468"/>
                  <a:gd name="T7" fmla="*/ 508 h 904"/>
                  <a:gd name="T8" fmla="*/ 57 w 468"/>
                  <a:gd name="T9" fmla="*/ 874 h 904"/>
                  <a:gd name="T10" fmla="*/ 0 w 468"/>
                  <a:gd name="T11" fmla="*/ 849 h 904"/>
                  <a:gd name="T12" fmla="*/ 0 w 468"/>
                  <a:gd name="T13" fmla="*/ 55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0" y="55"/>
                    </a:moveTo>
                    <a:cubicBezTo>
                      <a:pt x="0" y="11"/>
                      <a:pt x="26" y="0"/>
                      <a:pt x="57" y="30"/>
                    </a:cubicBezTo>
                    <a:cubicBezTo>
                      <a:pt x="436" y="397"/>
                      <a:pt x="436" y="397"/>
                      <a:pt x="436" y="397"/>
                    </a:cubicBezTo>
                    <a:cubicBezTo>
                      <a:pt x="468" y="427"/>
                      <a:pt x="468" y="477"/>
                      <a:pt x="436" y="508"/>
                    </a:cubicBezTo>
                    <a:cubicBezTo>
                      <a:pt x="57" y="874"/>
                      <a:pt x="57" y="874"/>
                      <a:pt x="57" y="874"/>
                    </a:cubicBezTo>
                    <a:cubicBezTo>
                      <a:pt x="26" y="904"/>
                      <a:pt x="0" y="893"/>
                      <a:pt x="0" y="849"/>
                    </a:cubicBezTo>
                    <a:lnTo>
                      <a:pt x="0" y="55"/>
                    </a:lnTo>
                    <a:close/>
                  </a:path>
                </a:pathLst>
              </a:custGeom>
              <a:solidFill>
                <a:schemeClr val="accent3"/>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25"/>
              <p:cNvSpPr/>
              <p:nvPr/>
            </p:nvSpPr>
            <p:spPr bwMode="auto">
              <a:xfrm>
                <a:off x="4657725" y="2517776"/>
                <a:ext cx="1825625" cy="2151063"/>
              </a:xfrm>
              <a:custGeom>
                <a:avLst/>
                <a:gdLst>
                  <a:gd name="T0" fmla="*/ 1209 w 1440"/>
                  <a:gd name="T1" fmla="*/ 978 h 1696"/>
                  <a:gd name="T2" fmla="*/ 848 w 1440"/>
                  <a:gd name="T3" fmla="*/ 1232 h 1696"/>
                  <a:gd name="T4" fmla="*/ 464 w 1440"/>
                  <a:gd name="T5" fmla="*/ 848 h 1696"/>
                  <a:gd name="T6" fmla="*/ 848 w 1440"/>
                  <a:gd name="T7" fmla="*/ 464 h 1696"/>
                  <a:gd name="T8" fmla="*/ 969 w 1440"/>
                  <a:gd name="T9" fmla="*/ 483 h 1696"/>
                  <a:gd name="T10" fmla="*/ 969 w 1440"/>
                  <a:gd name="T11" fmla="*/ 9 h 1696"/>
                  <a:gd name="T12" fmla="*/ 848 w 1440"/>
                  <a:gd name="T13" fmla="*/ 0 h 1696"/>
                  <a:gd name="T14" fmla="*/ 0 w 1440"/>
                  <a:gd name="T15" fmla="*/ 848 h 1696"/>
                  <a:gd name="T16" fmla="*/ 848 w 1440"/>
                  <a:gd name="T17" fmla="*/ 1696 h 1696"/>
                  <a:gd name="T18" fmla="*/ 1440 w 1440"/>
                  <a:gd name="T19" fmla="*/ 1455 h 1696"/>
                  <a:gd name="T20" fmla="*/ 1209 w 1440"/>
                  <a:gd name="T21" fmla="*/ 978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0" h="1696">
                    <a:moveTo>
                      <a:pt x="1209" y="978"/>
                    </a:moveTo>
                    <a:cubicBezTo>
                      <a:pt x="1156" y="1126"/>
                      <a:pt x="1014" y="1232"/>
                      <a:pt x="848" y="1232"/>
                    </a:cubicBezTo>
                    <a:cubicBezTo>
                      <a:pt x="636" y="1232"/>
                      <a:pt x="464" y="1060"/>
                      <a:pt x="464" y="848"/>
                    </a:cubicBezTo>
                    <a:cubicBezTo>
                      <a:pt x="464" y="636"/>
                      <a:pt x="636" y="464"/>
                      <a:pt x="848" y="464"/>
                    </a:cubicBezTo>
                    <a:cubicBezTo>
                      <a:pt x="890" y="464"/>
                      <a:pt x="931" y="471"/>
                      <a:pt x="969" y="483"/>
                    </a:cubicBezTo>
                    <a:cubicBezTo>
                      <a:pt x="969" y="9"/>
                      <a:pt x="969" y="9"/>
                      <a:pt x="969" y="9"/>
                    </a:cubicBezTo>
                    <a:cubicBezTo>
                      <a:pt x="929" y="3"/>
                      <a:pt x="889" y="0"/>
                      <a:pt x="848" y="0"/>
                    </a:cubicBezTo>
                    <a:cubicBezTo>
                      <a:pt x="380" y="0"/>
                      <a:pt x="0" y="380"/>
                      <a:pt x="0" y="848"/>
                    </a:cubicBezTo>
                    <a:cubicBezTo>
                      <a:pt x="0" y="1316"/>
                      <a:pt x="380" y="1696"/>
                      <a:pt x="848" y="1696"/>
                    </a:cubicBezTo>
                    <a:cubicBezTo>
                      <a:pt x="1078" y="1696"/>
                      <a:pt x="1287" y="1604"/>
                      <a:pt x="1440" y="1455"/>
                    </a:cubicBezTo>
                    <a:cubicBezTo>
                      <a:pt x="1315" y="1322"/>
                      <a:pt x="1235" y="1156"/>
                      <a:pt x="1209" y="978"/>
                    </a:cubicBezTo>
                    <a:close/>
                  </a:path>
                </a:pathLst>
              </a:custGeom>
              <a:solidFill>
                <a:schemeClr val="accent3"/>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5" name="Group 14"/>
            <p:cNvGrpSpPr/>
            <p:nvPr/>
          </p:nvGrpSpPr>
          <p:grpSpPr>
            <a:xfrm>
              <a:off x="7967980" y="3892551"/>
              <a:ext cx="3236384" cy="2434167"/>
              <a:chOff x="5953125" y="2843213"/>
              <a:chExt cx="2427288" cy="1825625"/>
            </a:xfrm>
          </p:grpSpPr>
          <p:sp>
            <p:nvSpPr>
              <p:cNvPr id="23" name="Freeform 22"/>
              <p:cNvSpPr/>
              <p:nvPr/>
            </p:nvSpPr>
            <p:spPr bwMode="auto">
              <a:xfrm>
                <a:off x="5953125" y="2989263"/>
                <a:ext cx="1146175" cy="593725"/>
              </a:xfrm>
              <a:custGeom>
                <a:avLst/>
                <a:gdLst>
                  <a:gd name="T0" fmla="*/ 55 w 904"/>
                  <a:gd name="T1" fmla="*/ 468 h 468"/>
                  <a:gd name="T2" fmla="*/ 30 w 904"/>
                  <a:gd name="T3" fmla="*/ 411 h 468"/>
                  <a:gd name="T4" fmla="*/ 396 w 904"/>
                  <a:gd name="T5" fmla="*/ 32 h 468"/>
                  <a:gd name="T6" fmla="*/ 507 w 904"/>
                  <a:gd name="T7" fmla="*/ 32 h 468"/>
                  <a:gd name="T8" fmla="*/ 873 w 904"/>
                  <a:gd name="T9" fmla="*/ 411 h 468"/>
                  <a:gd name="T10" fmla="*/ 849 w 904"/>
                  <a:gd name="T11" fmla="*/ 468 h 468"/>
                  <a:gd name="T12" fmla="*/ 55 w 904"/>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55" y="468"/>
                    </a:moveTo>
                    <a:cubicBezTo>
                      <a:pt x="11" y="468"/>
                      <a:pt x="0" y="442"/>
                      <a:pt x="30" y="411"/>
                    </a:cubicBezTo>
                    <a:cubicBezTo>
                      <a:pt x="396" y="32"/>
                      <a:pt x="396" y="32"/>
                      <a:pt x="396" y="32"/>
                    </a:cubicBezTo>
                    <a:cubicBezTo>
                      <a:pt x="427" y="0"/>
                      <a:pt x="477" y="0"/>
                      <a:pt x="507" y="32"/>
                    </a:cubicBezTo>
                    <a:cubicBezTo>
                      <a:pt x="873" y="411"/>
                      <a:pt x="873" y="411"/>
                      <a:pt x="873" y="411"/>
                    </a:cubicBezTo>
                    <a:cubicBezTo>
                      <a:pt x="904" y="442"/>
                      <a:pt x="893" y="468"/>
                      <a:pt x="849" y="468"/>
                    </a:cubicBezTo>
                    <a:lnTo>
                      <a:pt x="55" y="468"/>
                    </a:lnTo>
                    <a:close/>
                  </a:path>
                </a:pathLst>
              </a:custGeom>
              <a:solidFill>
                <a:schemeClr val="accent4"/>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23"/>
              <p:cNvSpPr/>
              <p:nvPr/>
            </p:nvSpPr>
            <p:spPr bwMode="auto">
              <a:xfrm>
                <a:off x="6230938" y="2843213"/>
                <a:ext cx="2149475" cy="1825625"/>
              </a:xfrm>
              <a:custGeom>
                <a:avLst/>
                <a:gdLst>
                  <a:gd name="T0" fmla="*/ 978 w 1696"/>
                  <a:gd name="T1" fmla="*/ 231 h 1440"/>
                  <a:gd name="T2" fmla="*/ 1232 w 1696"/>
                  <a:gd name="T3" fmla="*/ 592 h 1440"/>
                  <a:gd name="T4" fmla="*/ 848 w 1696"/>
                  <a:gd name="T5" fmla="*/ 976 h 1440"/>
                  <a:gd name="T6" fmla="*/ 464 w 1696"/>
                  <a:gd name="T7" fmla="*/ 592 h 1440"/>
                  <a:gd name="T8" fmla="*/ 487 w 1696"/>
                  <a:gd name="T9" fmla="*/ 462 h 1440"/>
                  <a:gd name="T10" fmla="*/ 10 w 1696"/>
                  <a:gd name="T11" fmla="*/ 462 h 1440"/>
                  <a:gd name="T12" fmla="*/ 0 w 1696"/>
                  <a:gd name="T13" fmla="*/ 592 h 1440"/>
                  <a:gd name="T14" fmla="*/ 848 w 1696"/>
                  <a:gd name="T15" fmla="*/ 1440 h 1440"/>
                  <a:gd name="T16" fmla="*/ 1696 w 1696"/>
                  <a:gd name="T17" fmla="*/ 592 h 1440"/>
                  <a:gd name="T18" fmla="*/ 1455 w 1696"/>
                  <a:gd name="T19" fmla="*/ 0 h 1440"/>
                  <a:gd name="T20" fmla="*/ 978 w 1696"/>
                  <a:gd name="T21" fmla="*/ 231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6" h="1440">
                    <a:moveTo>
                      <a:pt x="978" y="231"/>
                    </a:moveTo>
                    <a:cubicBezTo>
                      <a:pt x="1126" y="284"/>
                      <a:pt x="1232" y="426"/>
                      <a:pt x="1232" y="592"/>
                    </a:cubicBezTo>
                    <a:cubicBezTo>
                      <a:pt x="1232" y="804"/>
                      <a:pt x="1060" y="976"/>
                      <a:pt x="848" y="976"/>
                    </a:cubicBezTo>
                    <a:cubicBezTo>
                      <a:pt x="636" y="976"/>
                      <a:pt x="464" y="804"/>
                      <a:pt x="464" y="592"/>
                    </a:cubicBezTo>
                    <a:cubicBezTo>
                      <a:pt x="464" y="546"/>
                      <a:pt x="472" y="503"/>
                      <a:pt x="487" y="462"/>
                    </a:cubicBezTo>
                    <a:cubicBezTo>
                      <a:pt x="10" y="462"/>
                      <a:pt x="10" y="462"/>
                      <a:pt x="10" y="462"/>
                    </a:cubicBezTo>
                    <a:cubicBezTo>
                      <a:pt x="3" y="504"/>
                      <a:pt x="0" y="548"/>
                      <a:pt x="0" y="592"/>
                    </a:cubicBezTo>
                    <a:cubicBezTo>
                      <a:pt x="0" y="1060"/>
                      <a:pt x="380" y="1440"/>
                      <a:pt x="848" y="1440"/>
                    </a:cubicBezTo>
                    <a:cubicBezTo>
                      <a:pt x="1316" y="1440"/>
                      <a:pt x="1696" y="1060"/>
                      <a:pt x="1696" y="592"/>
                    </a:cubicBezTo>
                    <a:cubicBezTo>
                      <a:pt x="1696" y="362"/>
                      <a:pt x="1604" y="153"/>
                      <a:pt x="1455" y="0"/>
                    </a:cubicBezTo>
                    <a:cubicBezTo>
                      <a:pt x="1322" y="125"/>
                      <a:pt x="1156" y="205"/>
                      <a:pt x="978" y="231"/>
                    </a:cubicBezTo>
                    <a:close/>
                  </a:path>
                </a:pathLst>
              </a:custGeom>
              <a:solidFill>
                <a:schemeClr val="accent4"/>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6" name="Group 15"/>
            <p:cNvGrpSpPr/>
            <p:nvPr/>
          </p:nvGrpSpPr>
          <p:grpSpPr>
            <a:xfrm>
              <a:off x="8770198" y="1363135"/>
              <a:ext cx="2434167" cy="3276600"/>
              <a:chOff x="6554788" y="946151"/>
              <a:chExt cx="1825625" cy="2457450"/>
            </a:xfrm>
          </p:grpSpPr>
          <p:sp>
            <p:nvSpPr>
              <p:cNvPr id="21" name="Freeform 20"/>
              <p:cNvSpPr/>
              <p:nvPr/>
            </p:nvSpPr>
            <p:spPr bwMode="auto">
              <a:xfrm>
                <a:off x="6691313" y="2257426"/>
                <a:ext cx="593725" cy="1146175"/>
              </a:xfrm>
              <a:custGeom>
                <a:avLst/>
                <a:gdLst>
                  <a:gd name="T0" fmla="*/ 468 w 468"/>
                  <a:gd name="T1" fmla="*/ 849 h 904"/>
                  <a:gd name="T2" fmla="*/ 410 w 468"/>
                  <a:gd name="T3" fmla="*/ 874 h 904"/>
                  <a:gd name="T4" fmla="*/ 32 w 468"/>
                  <a:gd name="T5" fmla="*/ 508 h 904"/>
                  <a:gd name="T6" fmla="*/ 32 w 468"/>
                  <a:gd name="T7" fmla="*/ 397 h 904"/>
                  <a:gd name="T8" fmla="*/ 410 w 468"/>
                  <a:gd name="T9" fmla="*/ 30 h 904"/>
                  <a:gd name="T10" fmla="*/ 468 w 468"/>
                  <a:gd name="T11" fmla="*/ 55 h 904"/>
                  <a:gd name="T12" fmla="*/ 468 w 468"/>
                  <a:gd name="T13" fmla="*/ 849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468" y="849"/>
                    </a:moveTo>
                    <a:cubicBezTo>
                      <a:pt x="468" y="893"/>
                      <a:pt x="442" y="904"/>
                      <a:pt x="410" y="874"/>
                    </a:cubicBezTo>
                    <a:cubicBezTo>
                      <a:pt x="32" y="508"/>
                      <a:pt x="32" y="508"/>
                      <a:pt x="32" y="508"/>
                    </a:cubicBezTo>
                    <a:cubicBezTo>
                      <a:pt x="0" y="477"/>
                      <a:pt x="0" y="427"/>
                      <a:pt x="32" y="397"/>
                    </a:cubicBezTo>
                    <a:cubicBezTo>
                      <a:pt x="410" y="30"/>
                      <a:pt x="410" y="30"/>
                      <a:pt x="410" y="30"/>
                    </a:cubicBezTo>
                    <a:cubicBezTo>
                      <a:pt x="442" y="0"/>
                      <a:pt x="468" y="11"/>
                      <a:pt x="468" y="55"/>
                    </a:cubicBezTo>
                    <a:lnTo>
                      <a:pt x="468" y="849"/>
                    </a:lnTo>
                    <a:close/>
                  </a:path>
                </a:pathLst>
              </a:custGeom>
              <a:solidFill>
                <a:schemeClr val="accent2"/>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21"/>
              <p:cNvSpPr/>
              <p:nvPr/>
            </p:nvSpPr>
            <p:spPr bwMode="auto">
              <a:xfrm>
                <a:off x="6554788" y="946151"/>
                <a:ext cx="1825625" cy="2151063"/>
              </a:xfrm>
              <a:custGeom>
                <a:avLst/>
                <a:gdLst>
                  <a:gd name="T0" fmla="*/ 592 w 1440"/>
                  <a:gd name="T1" fmla="*/ 0 h 1696"/>
                  <a:gd name="T2" fmla="*/ 0 w 1440"/>
                  <a:gd name="T3" fmla="*/ 241 h 1696"/>
                  <a:gd name="T4" fmla="*/ 231 w 1440"/>
                  <a:gd name="T5" fmla="*/ 718 h 1696"/>
                  <a:gd name="T6" fmla="*/ 592 w 1440"/>
                  <a:gd name="T7" fmla="*/ 464 h 1696"/>
                  <a:gd name="T8" fmla="*/ 976 w 1440"/>
                  <a:gd name="T9" fmla="*/ 848 h 1696"/>
                  <a:gd name="T10" fmla="*/ 592 w 1440"/>
                  <a:gd name="T11" fmla="*/ 1232 h 1696"/>
                  <a:gd name="T12" fmla="*/ 452 w 1440"/>
                  <a:gd name="T13" fmla="*/ 1206 h 1696"/>
                  <a:gd name="T14" fmla="*/ 452 w 1440"/>
                  <a:gd name="T15" fmla="*/ 1300 h 1696"/>
                  <a:gd name="T16" fmla="*/ 389 w 1440"/>
                  <a:gd name="T17" fmla="*/ 1300 h 1696"/>
                  <a:gd name="T18" fmla="*/ 389 w 1440"/>
                  <a:gd name="T19" fmla="*/ 1671 h 1696"/>
                  <a:gd name="T20" fmla="*/ 592 w 1440"/>
                  <a:gd name="T21" fmla="*/ 1696 h 1696"/>
                  <a:gd name="T22" fmla="*/ 1440 w 1440"/>
                  <a:gd name="T23" fmla="*/ 848 h 1696"/>
                  <a:gd name="T24" fmla="*/ 592 w 1440"/>
                  <a:gd name="T25" fmla="*/ 0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0" h="1696">
                    <a:moveTo>
                      <a:pt x="592" y="0"/>
                    </a:moveTo>
                    <a:cubicBezTo>
                      <a:pt x="362" y="0"/>
                      <a:pt x="153" y="92"/>
                      <a:pt x="0" y="241"/>
                    </a:cubicBezTo>
                    <a:cubicBezTo>
                      <a:pt x="125" y="374"/>
                      <a:pt x="205" y="540"/>
                      <a:pt x="231" y="718"/>
                    </a:cubicBezTo>
                    <a:cubicBezTo>
                      <a:pt x="284" y="570"/>
                      <a:pt x="426" y="464"/>
                      <a:pt x="592" y="464"/>
                    </a:cubicBezTo>
                    <a:cubicBezTo>
                      <a:pt x="804" y="464"/>
                      <a:pt x="976" y="636"/>
                      <a:pt x="976" y="848"/>
                    </a:cubicBezTo>
                    <a:cubicBezTo>
                      <a:pt x="976" y="1060"/>
                      <a:pt x="804" y="1232"/>
                      <a:pt x="592" y="1232"/>
                    </a:cubicBezTo>
                    <a:cubicBezTo>
                      <a:pt x="543" y="1232"/>
                      <a:pt x="495" y="1223"/>
                      <a:pt x="452" y="1206"/>
                    </a:cubicBezTo>
                    <a:cubicBezTo>
                      <a:pt x="452" y="1300"/>
                      <a:pt x="452" y="1300"/>
                      <a:pt x="452" y="1300"/>
                    </a:cubicBezTo>
                    <a:cubicBezTo>
                      <a:pt x="389" y="1300"/>
                      <a:pt x="389" y="1300"/>
                      <a:pt x="389" y="1300"/>
                    </a:cubicBezTo>
                    <a:cubicBezTo>
                      <a:pt x="389" y="1671"/>
                      <a:pt x="389" y="1671"/>
                      <a:pt x="389" y="1671"/>
                    </a:cubicBezTo>
                    <a:cubicBezTo>
                      <a:pt x="454" y="1687"/>
                      <a:pt x="522" y="1696"/>
                      <a:pt x="592" y="1696"/>
                    </a:cubicBezTo>
                    <a:cubicBezTo>
                      <a:pt x="1060" y="1696"/>
                      <a:pt x="1440" y="1316"/>
                      <a:pt x="1440" y="848"/>
                    </a:cubicBezTo>
                    <a:cubicBezTo>
                      <a:pt x="1440" y="380"/>
                      <a:pt x="1060" y="0"/>
                      <a:pt x="592" y="0"/>
                    </a:cubicBezTo>
                    <a:close/>
                  </a:path>
                </a:pathLst>
              </a:custGeom>
              <a:solidFill>
                <a:schemeClr val="accent2"/>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8" name="TextBox 17"/>
            <p:cNvSpPr txBox="1"/>
            <p:nvPr/>
          </p:nvSpPr>
          <p:spPr>
            <a:xfrm rot="2904439">
              <a:off x="9713530" y="2071950"/>
              <a:ext cx="1348425" cy="451405"/>
            </a:xfrm>
            <a:prstGeom prst="rect">
              <a:avLst/>
            </a:prstGeom>
            <a:noFill/>
          </p:spPr>
          <p:txBody>
            <a:bodyPr wrap="none" rtlCol="0" anchor="ctr">
              <a:prstTxWarp prst="textArchUp">
                <a:avLst/>
              </a:prstTxWarp>
              <a:spAutoFit/>
            </a:bodyPr>
            <a:lstStyle/>
            <a:p>
              <a:pPr algn="just">
                <a:lnSpc>
                  <a:spcPct val="120000"/>
                </a:lnSpc>
              </a:pPr>
              <a:r>
                <a:rPr lang="zh-CN" sz="173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安装部署计划</a:t>
              </a:r>
            </a:p>
          </p:txBody>
        </p:sp>
        <p:sp>
          <p:nvSpPr>
            <p:cNvPr id="20" name="TextBox 19"/>
            <p:cNvSpPr txBox="1"/>
            <p:nvPr/>
          </p:nvSpPr>
          <p:spPr>
            <a:xfrm rot="18872992">
              <a:off x="9524091" y="5259067"/>
              <a:ext cx="1436559" cy="451405"/>
            </a:xfrm>
            <a:prstGeom prst="rect">
              <a:avLst/>
            </a:prstGeom>
            <a:noFill/>
          </p:spPr>
          <p:txBody>
            <a:bodyPr wrap="none" rtlCol="0" anchor="ctr">
              <a:prstTxWarp prst="textArchDown">
                <a:avLst/>
              </a:prstTxWarp>
              <a:spAutoFit/>
            </a:bodyPr>
            <a:lstStyle/>
            <a:p>
              <a:pPr algn="just">
                <a:lnSpc>
                  <a:spcPct val="120000"/>
                </a:lnSpc>
              </a:pPr>
              <a:r>
                <a:rPr lang="zh-CN" altLang="id-ID" sz="173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培训计划</a:t>
              </a:r>
            </a:p>
          </p:txBody>
        </p:sp>
      </p:grpSp>
      <p:grpSp>
        <p:nvGrpSpPr>
          <p:cNvPr id="29" name="Group 30"/>
          <p:cNvGrpSpPr/>
          <p:nvPr/>
        </p:nvGrpSpPr>
        <p:grpSpPr>
          <a:xfrm>
            <a:off x="5503545" y="1657985"/>
            <a:ext cx="5030470" cy="1753955"/>
            <a:chOff x="8633669" y="2306010"/>
            <a:chExt cx="2990246" cy="428518"/>
          </a:xfrm>
        </p:grpSpPr>
        <p:sp>
          <p:nvSpPr>
            <p:cNvPr id="30" name="Rectangle 28"/>
            <p:cNvSpPr/>
            <p:nvPr/>
          </p:nvSpPr>
          <p:spPr>
            <a:xfrm>
              <a:off x="8633669" y="2396167"/>
              <a:ext cx="2990246" cy="338361"/>
            </a:xfrm>
            <a:prstGeom prst="rect">
              <a:avLst/>
            </a:prstGeom>
          </p:spPr>
          <p:txBody>
            <a:bodyPr wrap="square" lIns="0" tIns="0" rIns="0" bIns="0">
              <a:spAutoFit/>
            </a:bodyPr>
            <a:lstStyle/>
            <a:p>
              <a:pPr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小组成员全部下载网站开发需要的软件。由组长确认安装的情况以及配置活动的审查。由组长发布阶段性任务，利用git配置管理系统发布文档和保存各组员完成的文档。</a:t>
              </a:r>
            </a:p>
            <a:p>
              <a:pPr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详情参见《安装部署计划》。</a:t>
              </a:r>
            </a:p>
          </p:txBody>
        </p:sp>
        <p:sp>
          <p:nvSpPr>
            <p:cNvPr id="31" name="TextBox 29"/>
            <p:cNvSpPr txBox="1"/>
            <p:nvPr/>
          </p:nvSpPr>
          <p:spPr>
            <a:xfrm>
              <a:off x="8633669" y="2306010"/>
              <a:ext cx="1279218" cy="90136"/>
            </a:xfrm>
            <a:prstGeom prst="rect">
              <a:avLst/>
            </a:prstGeom>
            <a:noFill/>
          </p:spPr>
          <p:txBody>
            <a:bodyPr wrap="square" lIns="0" tIns="0" rIns="0" bIns="0" rtlCol="0">
              <a:spAutoFit/>
            </a:bodyPr>
            <a:lstStyle/>
            <a:p>
              <a:pPr>
                <a:lnSpc>
                  <a:spcPct val="120000"/>
                </a:lnSpc>
              </a:pPr>
              <a:r>
                <a:rPr lang="zh-CN" altLang="en-GB"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安装部署计划</a:t>
              </a:r>
            </a:p>
          </p:txBody>
        </p:sp>
      </p:grpSp>
      <p:grpSp>
        <p:nvGrpSpPr>
          <p:cNvPr id="33" name="Group 30"/>
          <p:cNvGrpSpPr/>
          <p:nvPr/>
        </p:nvGrpSpPr>
        <p:grpSpPr>
          <a:xfrm>
            <a:off x="5503545" y="3681095"/>
            <a:ext cx="5030470" cy="2307833"/>
            <a:chOff x="8633669" y="2306010"/>
            <a:chExt cx="2990246" cy="559398"/>
          </a:xfrm>
        </p:grpSpPr>
        <p:sp>
          <p:nvSpPr>
            <p:cNvPr id="34" name="Rectangle 28"/>
            <p:cNvSpPr/>
            <p:nvPr/>
          </p:nvSpPr>
          <p:spPr>
            <a:xfrm>
              <a:off x="8633669" y="2395495"/>
              <a:ext cx="2990246" cy="469913"/>
            </a:xfrm>
            <a:prstGeom prst="rect">
              <a:avLst/>
            </a:prstGeom>
          </p:spPr>
          <p:txBody>
            <a:bodyPr wrap="square" lIns="0" tIns="0" rIns="0" bIns="0">
              <a:spAutoFit/>
            </a:bodyPr>
            <a:lstStyle/>
            <a:p>
              <a:pPr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上学期以及短学期专门进行的数据库方面的训练，所以在后端和数据库的操作上不需要太多的时间，由于Axure RP软件是我们刚刚接触到的，所以需要我们小组成员进一步的去学习这个软件的使用，HTML5语言是本学期我们正在学习的，充分利用课堂时间学好这一门技术，还有小组的开会集训同时提高小组成员的能力，以加快软件开发进度。</a:t>
              </a:r>
            </a:p>
          </p:txBody>
        </p:sp>
        <p:sp>
          <p:nvSpPr>
            <p:cNvPr id="35" name="TextBox 29"/>
            <p:cNvSpPr txBox="1"/>
            <p:nvPr/>
          </p:nvSpPr>
          <p:spPr>
            <a:xfrm>
              <a:off x="8633669" y="2306010"/>
              <a:ext cx="1279218" cy="89427"/>
            </a:xfrm>
            <a:prstGeom prst="rect">
              <a:avLst/>
            </a:prstGeom>
            <a:noFill/>
          </p:spPr>
          <p:txBody>
            <a:bodyPr wrap="square" lIns="0" tIns="0" rIns="0" bIns="0" rtlCol="0">
              <a:spAutoFit/>
            </a:bodyPr>
            <a:lstStyle/>
            <a:p>
              <a:pPr>
                <a:lnSpc>
                  <a:spcPct val="120000"/>
                </a:lnSpc>
              </a:pPr>
              <a:r>
                <a:rPr lang="zh-CN" altLang="en-GB"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培训计划</a:t>
              </a:r>
            </a:p>
          </p:txBody>
        </p:sp>
      </p:grpSp>
      <p:sp>
        <p:nvSpPr>
          <p:cNvPr id="32" name="TextBox 8"/>
          <p:cNvSpPr txBox="1"/>
          <p:nvPr/>
        </p:nvSpPr>
        <p:spPr>
          <a:xfrm>
            <a:off x="824035" y="233727"/>
            <a:ext cx="3949155" cy="492125"/>
          </a:xfrm>
          <a:prstGeom prst="rect">
            <a:avLst/>
          </a:prstGeom>
          <a:noFill/>
        </p:spPr>
        <p:txBody>
          <a:bodyPr wrap="square" lIns="0" tIns="0" rIns="0" bIns="0" rtlCol="0" anchor="ctr">
            <a:spAutoFit/>
          </a:bodyPr>
          <a:lstStyle/>
          <a:p>
            <a:r>
              <a:rPr lang="zh-CN" altLang="en-US" sz="3200" dirty="0">
                <a:solidFill>
                  <a:schemeClr val="tx1"/>
                </a:solidFill>
                <a:latin typeface="Arial" panose="020B0604020202020204" pitchFamily="34" charset="0"/>
                <a:ea typeface="微软雅黑" panose="020B0503020204020204" pitchFamily="34" charset="-122"/>
                <a:sym typeface="Arial" panose="020B0604020202020204" pitchFamily="34" charset="0"/>
              </a:rPr>
              <a:t>项目策划</a:t>
            </a:r>
          </a:p>
        </p:txBody>
      </p:sp>
      <p:sp>
        <p:nvSpPr>
          <p:cNvPr id="42" name="TextBox 8"/>
          <p:cNvSpPr txBox="1"/>
          <p:nvPr/>
        </p:nvSpPr>
        <p:spPr>
          <a:xfrm>
            <a:off x="824036" y="743616"/>
            <a:ext cx="2807720" cy="215265"/>
          </a:xfrm>
          <a:prstGeom prst="rect">
            <a:avLst/>
          </a:prstGeom>
          <a:noFill/>
        </p:spPr>
        <p:txBody>
          <a:bodyPr wrap="square" lIns="0" tIns="0" rIns="0" bIns="0" rtlCol="0" anchor="ctr">
            <a:spAutoFit/>
          </a:bodyPr>
          <a:lstStyle/>
          <a:p>
            <a:r>
              <a:rPr lang="en-US" altLang="zh-CN" sz="1400" dirty="0">
                <a:solidFill>
                  <a:schemeClr val="tx1"/>
                </a:solidFill>
                <a:latin typeface="Arial" panose="020B0604020202020204" pitchFamily="34" charset="0"/>
                <a:ea typeface="微软雅黑" panose="020B0503020204020204" pitchFamily="34" charset="-122"/>
                <a:sym typeface="Arial" panose="020B0604020202020204" pitchFamily="34" charset="0"/>
              </a:rPr>
              <a:t>PRD-G17</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1500"/>
                                        <p:tgtEl>
                                          <p:spTgt spid="12"/>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709436" y="2440153"/>
            <a:ext cx="4824537" cy="4792299"/>
            <a:chOff x="1134282" y="1929437"/>
            <a:chExt cx="4961718" cy="4928563"/>
          </a:xfrm>
        </p:grpSpPr>
        <p:sp>
          <p:nvSpPr>
            <p:cNvPr id="6" name="Freeform 5"/>
            <p:cNvSpPr/>
            <p:nvPr/>
          </p:nvSpPr>
          <p:spPr bwMode="auto">
            <a:xfrm>
              <a:off x="1912099" y="4596238"/>
              <a:ext cx="936427" cy="960622"/>
            </a:xfrm>
            <a:custGeom>
              <a:avLst/>
              <a:gdLst>
                <a:gd name="T0" fmla="*/ 419 w 442"/>
                <a:gd name="T1" fmla="*/ 163 h 453"/>
                <a:gd name="T2" fmla="*/ 166 w 442"/>
                <a:gd name="T3" fmla="*/ 33 h 453"/>
                <a:gd name="T4" fmla="*/ 34 w 442"/>
                <a:gd name="T5" fmla="*/ 285 h 453"/>
                <a:gd name="T6" fmla="*/ 286 w 442"/>
                <a:gd name="T7" fmla="*/ 415 h 453"/>
                <a:gd name="T8" fmla="*/ 299 w 442"/>
                <a:gd name="T9" fmla="*/ 410 h 453"/>
                <a:gd name="T10" fmla="*/ 391 w 442"/>
                <a:gd name="T11" fmla="*/ 453 h 453"/>
                <a:gd name="T12" fmla="*/ 373 w 442"/>
                <a:gd name="T13" fmla="*/ 361 h 453"/>
                <a:gd name="T14" fmla="*/ 419 w 442"/>
                <a:gd name="T15" fmla="*/ 163 h 4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53">
                  <a:moveTo>
                    <a:pt x="419" y="163"/>
                  </a:moveTo>
                  <a:cubicBezTo>
                    <a:pt x="386" y="58"/>
                    <a:pt x="273" y="0"/>
                    <a:pt x="166" y="33"/>
                  </a:cubicBezTo>
                  <a:cubicBezTo>
                    <a:pt x="60" y="67"/>
                    <a:pt x="0" y="180"/>
                    <a:pt x="34" y="285"/>
                  </a:cubicBezTo>
                  <a:cubicBezTo>
                    <a:pt x="67" y="390"/>
                    <a:pt x="180" y="448"/>
                    <a:pt x="286" y="415"/>
                  </a:cubicBezTo>
                  <a:cubicBezTo>
                    <a:pt x="291" y="413"/>
                    <a:pt x="295" y="412"/>
                    <a:pt x="299" y="410"/>
                  </a:cubicBezTo>
                  <a:cubicBezTo>
                    <a:pt x="391" y="453"/>
                    <a:pt x="391" y="453"/>
                    <a:pt x="391" y="453"/>
                  </a:cubicBezTo>
                  <a:cubicBezTo>
                    <a:pt x="373" y="361"/>
                    <a:pt x="373" y="361"/>
                    <a:pt x="373" y="361"/>
                  </a:cubicBezTo>
                  <a:cubicBezTo>
                    <a:pt x="421" y="309"/>
                    <a:pt x="442" y="235"/>
                    <a:pt x="419" y="163"/>
                  </a:cubicBezTo>
                  <a:close/>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6"/>
            <p:cNvSpPr/>
            <p:nvPr/>
          </p:nvSpPr>
          <p:spPr bwMode="auto">
            <a:xfrm>
              <a:off x="4101276" y="3967173"/>
              <a:ext cx="848609" cy="905064"/>
            </a:xfrm>
            <a:custGeom>
              <a:avLst/>
              <a:gdLst>
                <a:gd name="T0" fmla="*/ 327 w 400"/>
                <a:gd name="T1" fmla="*/ 333 h 427"/>
                <a:gd name="T2" fmla="*/ 330 w 400"/>
                <a:gd name="T3" fmla="*/ 76 h 427"/>
                <a:gd name="T4" fmla="*/ 74 w 400"/>
                <a:gd name="T5" fmla="*/ 70 h 427"/>
                <a:gd name="T6" fmla="*/ 70 w 400"/>
                <a:gd name="T7" fmla="*/ 326 h 427"/>
                <a:gd name="T8" fmla="*/ 79 w 400"/>
                <a:gd name="T9" fmla="*/ 335 h 427"/>
                <a:gd name="T10" fmla="*/ 81 w 400"/>
                <a:gd name="T11" fmla="*/ 427 h 427"/>
                <a:gd name="T12" fmla="*/ 149 w 400"/>
                <a:gd name="T13" fmla="*/ 375 h 427"/>
                <a:gd name="T14" fmla="*/ 327 w 400"/>
                <a:gd name="T15" fmla="*/ 333 h 4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0" h="427">
                  <a:moveTo>
                    <a:pt x="327" y="333"/>
                  </a:moveTo>
                  <a:cubicBezTo>
                    <a:pt x="399" y="263"/>
                    <a:pt x="400" y="149"/>
                    <a:pt x="330" y="76"/>
                  </a:cubicBezTo>
                  <a:cubicBezTo>
                    <a:pt x="260" y="3"/>
                    <a:pt x="145" y="0"/>
                    <a:pt x="74" y="70"/>
                  </a:cubicBezTo>
                  <a:cubicBezTo>
                    <a:pt x="2" y="139"/>
                    <a:pt x="0" y="254"/>
                    <a:pt x="70" y="326"/>
                  </a:cubicBezTo>
                  <a:cubicBezTo>
                    <a:pt x="73" y="329"/>
                    <a:pt x="76" y="332"/>
                    <a:pt x="79" y="335"/>
                  </a:cubicBezTo>
                  <a:cubicBezTo>
                    <a:pt x="81" y="427"/>
                    <a:pt x="81" y="427"/>
                    <a:pt x="81" y="427"/>
                  </a:cubicBezTo>
                  <a:cubicBezTo>
                    <a:pt x="149" y="375"/>
                    <a:pt x="149" y="375"/>
                    <a:pt x="149" y="375"/>
                  </a:cubicBezTo>
                  <a:cubicBezTo>
                    <a:pt x="210" y="393"/>
                    <a:pt x="278" y="380"/>
                    <a:pt x="327" y="333"/>
                  </a:cubicBezTo>
                  <a:close/>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7"/>
            <p:cNvSpPr/>
            <p:nvPr/>
          </p:nvSpPr>
          <p:spPr bwMode="auto">
            <a:xfrm>
              <a:off x="1180879" y="4537095"/>
              <a:ext cx="714193" cy="733012"/>
            </a:xfrm>
            <a:custGeom>
              <a:avLst/>
              <a:gdLst>
                <a:gd name="T0" fmla="*/ 305 w 337"/>
                <a:gd name="T1" fmla="*/ 93 h 346"/>
                <a:gd name="T2" fmla="*/ 96 w 337"/>
                <a:gd name="T3" fmla="*/ 43 h 346"/>
                <a:gd name="T4" fmla="*/ 44 w 337"/>
                <a:gd name="T5" fmla="*/ 252 h 346"/>
                <a:gd name="T6" fmla="*/ 253 w 337"/>
                <a:gd name="T7" fmla="*/ 302 h 346"/>
                <a:gd name="T8" fmla="*/ 261 w 337"/>
                <a:gd name="T9" fmla="*/ 296 h 346"/>
                <a:gd name="T10" fmla="*/ 337 w 337"/>
                <a:gd name="T11" fmla="*/ 311 h 346"/>
                <a:gd name="T12" fmla="*/ 307 w 337"/>
                <a:gd name="T13" fmla="*/ 246 h 346"/>
                <a:gd name="T14" fmla="*/ 305 w 337"/>
                <a:gd name="T15" fmla="*/ 93 h 3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7" h="346">
                  <a:moveTo>
                    <a:pt x="305" y="93"/>
                  </a:moveTo>
                  <a:cubicBezTo>
                    <a:pt x="262" y="22"/>
                    <a:pt x="168" y="0"/>
                    <a:pt x="96" y="43"/>
                  </a:cubicBezTo>
                  <a:cubicBezTo>
                    <a:pt x="24" y="87"/>
                    <a:pt x="0" y="181"/>
                    <a:pt x="44" y="252"/>
                  </a:cubicBezTo>
                  <a:cubicBezTo>
                    <a:pt x="87" y="323"/>
                    <a:pt x="181" y="346"/>
                    <a:pt x="253" y="302"/>
                  </a:cubicBezTo>
                  <a:cubicBezTo>
                    <a:pt x="256" y="300"/>
                    <a:pt x="259" y="298"/>
                    <a:pt x="261" y="296"/>
                  </a:cubicBezTo>
                  <a:cubicBezTo>
                    <a:pt x="337" y="311"/>
                    <a:pt x="337" y="311"/>
                    <a:pt x="337" y="311"/>
                  </a:cubicBezTo>
                  <a:cubicBezTo>
                    <a:pt x="307" y="246"/>
                    <a:pt x="307" y="246"/>
                    <a:pt x="307" y="246"/>
                  </a:cubicBezTo>
                  <a:cubicBezTo>
                    <a:pt x="333" y="200"/>
                    <a:pt x="334" y="142"/>
                    <a:pt x="305" y="93"/>
                  </a:cubicBezTo>
                  <a:close/>
                </a:path>
              </a:pathLst>
            </a:custGeom>
            <a:solidFill>
              <a:schemeClr val="accent1"/>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Freeform 8"/>
            <p:cNvSpPr/>
            <p:nvPr/>
          </p:nvSpPr>
          <p:spPr bwMode="auto">
            <a:xfrm>
              <a:off x="2827915" y="2781630"/>
              <a:ext cx="807388" cy="896998"/>
            </a:xfrm>
            <a:custGeom>
              <a:avLst/>
              <a:gdLst>
                <a:gd name="T0" fmla="*/ 348 w 381"/>
                <a:gd name="T1" fmla="*/ 249 h 423"/>
                <a:gd name="T2" fmla="*/ 250 w 381"/>
                <a:gd name="T3" fmla="*/ 33 h 423"/>
                <a:gd name="T4" fmla="*/ 33 w 381"/>
                <a:gd name="T5" fmla="*/ 128 h 423"/>
                <a:gd name="T6" fmla="*/ 131 w 381"/>
                <a:gd name="T7" fmla="*/ 344 h 423"/>
                <a:gd name="T8" fmla="*/ 141 w 381"/>
                <a:gd name="T9" fmla="*/ 348 h 423"/>
                <a:gd name="T10" fmla="*/ 179 w 381"/>
                <a:gd name="T11" fmla="*/ 423 h 423"/>
                <a:gd name="T12" fmla="*/ 215 w 381"/>
                <a:gd name="T13" fmla="*/ 354 h 423"/>
                <a:gd name="T14" fmla="*/ 348 w 381"/>
                <a:gd name="T15" fmla="*/ 249 h 4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1" h="423">
                  <a:moveTo>
                    <a:pt x="348" y="249"/>
                  </a:moveTo>
                  <a:cubicBezTo>
                    <a:pt x="381" y="163"/>
                    <a:pt x="337" y="66"/>
                    <a:pt x="250" y="33"/>
                  </a:cubicBezTo>
                  <a:cubicBezTo>
                    <a:pt x="163" y="0"/>
                    <a:pt x="66" y="42"/>
                    <a:pt x="33" y="128"/>
                  </a:cubicBezTo>
                  <a:cubicBezTo>
                    <a:pt x="0" y="214"/>
                    <a:pt x="44" y="311"/>
                    <a:pt x="131" y="344"/>
                  </a:cubicBezTo>
                  <a:cubicBezTo>
                    <a:pt x="134" y="345"/>
                    <a:pt x="138" y="347"/>
                    <a:pt x="141" y="348"/>
                  </a:cubicBezTo>
                  <a:cubicBezTo>
                    <a:pt x="179" y="423"/>
                    <a:pt x="179" y="423"/>
                    <a:pt x="179" y="423"/>
                  </a:cubicBezTo>
                  <a:cubicBezTo>
                    <a:pt x="215" y="354"/>
                    <a:pt x="215" y="354"/>
                    <a:pt x="215" y="354"/>
                  </a:cubicBezTo>
                  <a:cubicBezTo>
                    <a:pt x="274" y="345"/>
                    <a:pt x="325" y="307"/>
                    <a:pt x="348" y="249"/>
                  </a:cubicBezTo>
                  <a:close/>
                </a:path>
              </a:pathLst>
            </a:custGeom>
            <a:solidFill>
              <a:schemeClr val="accent1"/>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Freeform 9"/>
            <p:cNvSpPr/>
            <p:nvPr/>
          </p:nvSpPr>
          <p:spPr bwMode="auto">
            <a:xfrm>
              <a:off x="2266059" y="3674148"/>
              <a:ext cx="964206" cy="1078907"/>
            </a:xfrm>
            <a:custGeom>
              <a:avLst/>
              <a:gdLst>
                <a:gd name="T0" fmla="*/ 449 w 455"/>
                <a:gd name="T1" fmla="*/ 209 h 509"/>
                <a:gd name="T2" fmla="*/ 212 w 455"/>
                <a:gd name="T3" fmla="*/ 10 h 509"/>
                <a:gd name="T4" fmla="*/ 10 w 455"/>
                <a:gd name="T5" fmla="*/ 244 h 509"/>
                <a:gd name="T6" fmla="*/ 247 w 455"/>
                <a:gd name="T7" fmla="*/ 443 h 509"/>
                <a:gd name="T8" fmla="*/ 261 w 455"/>
                <a:gd name="T9" fmla="*/ 441 h 509"/>
                <a:gd name="T10" fmla="*/ 349 w 455"/>
                <a:gd name="T11" fmla="*/ 509 h 509"/>
                <a:gd name="T12" fmla="*/ 352 w 455"/>
                <a:gd name="T13" fmla="*/ 407 h 509"/>
                <a:gd name="T14" fmla="*/ 449 w 455"/>
                <a:gd name="T15" fmla="*/ 209 h 5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5" h="509">
                  <a:moveTo>
                    <a:pt x="449" y="209"/>
                  </a:moveTo>
                  <a:cubicBezTo>
                    <a:pt x="439" y="89"/>
                    <a:pt x="333" y="0"/>
                    <a:pt x="212" y="10"/>
                  </a:cubicBezTo>
                  <a:cubicBezTo>
                    <a:pt x="91" y="19"/>
                    <a:pt x="0" y="124"/>
                    <a:pt x="10" y="244"/>
                  </a:cubicBezTo>
                  <a:cubicBezTo>
                    <a:pt x="20" y="364"/>
                    <a:pt x="126" y="453"/>
                    <a:pt x="247" y="443"/>
                  </a:cubicBezTo>
                  <a:cubicBezTo>
                    <a:pt x="252" y="443"/>
                    <a:pt x="257" y="442"/>
                    <a:pt x="261" y="441"/>
                  </a:cubicBezTo>
                  <a:cubicBezTo>
                    <a:pt x="349" y="509"/>
                    <a:pt x="349" y="509"/>
                    <a:pt x="349" y="509"/>
                  </a:cubicBezTo>
                  <a:cubicBezTo>
                    <a:pt x="352" y="407"/>
                    <a:pt x="352" y="407"/>
                    <a:pt x="352" y="407"/>
                  </a:cubicBezTo>
                  <a:cubicBezTo>
                    <a:pt x="416" y="364"/>
                    <a:pt x="455" y="290"/>
                    <a:pt x="449" y="209"/>
                  </a:cubicBezTo>
                  <a:close/>
                </a:path>
              </a:pathLst>
            </a:custGeom>
            <a:solidFill>
              <a:schemeClr val="accent3"/>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Freeform 10"/>
            <p:cNvSpPr/>
            <p:nvPr/>
          </p:nvSpPr>
          <p:spPr bwMode="auto">
            <a:xfrm>
              <a:off x="4743782" y="2536098"/>
              <a:ext cx="1049335" cy="1133569"/>
            </a:xfrm>
            <a:custGeom>
              <a:avLst/>
              <a:gdLst>
                <a:gd name="T0" fmla="*/ 421 w 495"/>
                <a:gd name="T1" fmla="*/ 382 h 535"/>
                <a:gd name="T2" fmla="*/ 382 w 495"/>
                <a:gd name="T3" fmla="*/ 75 h 535"/>
                <a:gd name="T4" fmla="*/ 74 w 495"/>
                <a:gd name="T5" fmla="*/ 111 h 535"/>
                <a:gd name="T6" fmla="*/ 114 w 495"/>
                <a:gd name="T7" fmla="*/ 418 h 535"/>
                <a:gd name="T8" fmla="*/ 126 w 495"/>
                <a:gd name="T9" fmla="*/ 426 h 535"/>
                <a:gd name="T10" fmla="*/ 144 w 495"/>
                <a:gd name="T11" fmla="*/ 535 h 535"/>
                <a:gd name="T12" fmla="*/ 216 w 495"/>
                <a:gd name="T13" fmla="*/ 462 h 535"/>
                <a:gd name="T14" fmla="*/ 421 w 495"/>
                <a:gd name="T15" fmla="*/ 382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5" h="535">
                  <a:moveTo>
                    <a:pt x="421" y="382"/>
                  </a:moveTo>
                  <a:cubicBezTo>
                    <a:pt x="495" y="287"/>
                    <a:pt x="478" y="150"/>
                    <a:pt x="382" y="75"/>
                  </a:cubicBezTo>
                  <a:cubicBezTo>
                    <a:pt x="286" y="0"/>
                    <a:pt x="148" y="16"/>
                    <a:pt x="74" y="111"/>
                  </a:cubicBezTo>
                  <a:cubicBezTo>
                    <a:pt x="0" y="205"/>
                    <a:pt x="18" y="343"/>
                    <a:pt x="114" y="418"/>
                  </a:cubicBezTo>
                  <a:cubicBezTo>
                    <a:pt x="118" y="421"/>
                    <a:pt x="122" y="424"/>
                    <a:pt x="126" y="426"/>
                  </a:cubicBezTo>
                  <a:cubicBezTo>
                    <a:pt x="144" y="535"/>
                    <a:pt x="144" y="535"/>
                    <a:pt x="144" y="535"/>
                  </a:cubicBezTo>
                  <a:cubicBezTo>
                    <a:pt x="216" y="462"/>
                    <a:pt x="216" y="462"/>
                    <a:pt x="216" y="462"/>
                  </a:cubicBezTo>
                  <a:cubicBezTo>
                    <a:pt x="291" y="474"/>
                    <a:pt x="371" y="446"/>
                    <a:pt x="421" y="382"/>
                  </a:cubicBezTo>
                  <a:close/>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Freeform 11"/>
            <p:cNvSpPr/>
            <p:nvPr/>
          </p:nvSpPr>
          <p:spPr bwMode="auto">
            <a:xfrm>
              <a:off x="5040392" y="3557655"/>
              <a:ext cx="1055608" cy="1013492"/>
            </a:xfrm>
            <a:custGeom>
              <a:avLst/>
              <a:gdLst>
                <a:gd name="T0" fmla="*/ 314 w 498"/>
                <a:gd name="T1" fmla="*/ 456 h 478"/>
                <a:gd name="T2" fmla="*/ 465 w 498"/>
                <a:gd name="T3" fmla="*/ 186 h 478"/>
                <a:gd name="T4" fmla="*/ 197 w 498"/>
                <a:gd name="T5" fmla="*/ 32 h 478"/>
                <a:gd name="T6" fmla="*/ 46 w 498"/>
                <a:gd name="T7" fmla="*/ 302 h 478"/>
                <a:gd name="T8" fmla="*/ 50 w 498"/>
                <a:gd name="T9" fmla="*/ 316 h 478"/>
                <a:gd name="T10" fmla="*/ 0 w 498"/>
                <a:gd name="T11" fmla="*/ 415 h 478"/>
                <a:gd name="T12" fmla="*/ 101 w 498"/>
                <a:gd name="T13" fmla="*/ 398 h 478"/>
                <a:gd name="T14" fmla="*/ 314 w 498"/>
                <a:gd name="T15" fmla="*/ 456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8" h="478">
                  <a:moveTo>
                    <a:pt x="314" y="456"/>
                  </a:moveTo>
                  <a:cubicBezTo>
                    <a:pt x="430" y="424"/>
                    <a:pt x="498" y="304"/>
                    <a:pt x="465" y="186"/>
                  </a:cubicBezTo>
                  <a:cubicBezTo>
                    <a:pt x="433" y="69"/>
                    <a:pt x="313" y="0"/>
                    <a:pt x="197" y="32"/>
                  </a:cubicBezTo>
                  <a:cubicBezTo>
                    <a:pt x="81" y="64"/>
                    <a:pt x="14" y="185"/>
                    <a:pt x="46" y="302"/>
                  </a:cubicBezTo>
                  <a:cubicBezTo>
                    <a:pt x="47" y="307"/>
                    <a:pt x="49" y="312"/>
                    <a:pt x="50" y="316"/>
                  </a:cubicBezTo>
                  <a:cubicBezTo>
                    <a:pt x="0" y="415"/>
                    <a:pt x="0" y="415"/>
                    <a:pt x="0" y="415"/>
                  </a:cubicBezTo>
                  <a:cubicBezTo>
                    <a:pt x="101" y="398"/>
                    <a:pt x="101" y="398"/>
                    <a:pt x="101" y="398"/>
                  </a:cubicBezTo>
                  <a:cubicBezTo>
                    <a:pt x="155" y="453"/>
                    <a:pt x="235" y="478"/>
                    <a:pt x="314" y="456"/>
                  </a:cubicBezTo>
                  <a:close/>
                </a:path>
              </a:pathLst>
            </a:custGeom>
            <a:solidFill>
              <a:schemeClr val="accent3"/>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12"/>
            <p:cNvSpPr/>
            <p:nvPr/>
          </p:nvSpPr>
          <p:spPr bwMode="auto">
            <a:xfrm>
              <a:off x="1757073" y="2694708"/>
              <a:ext cx="1091453" cy="1019765"/>
            </a:xfrm>
            <a:custGeom>
              <a:avLst/>
              <a:gdLst>
                <a:gd name="T0" fmla="*/ 396 w 515"/>
                <a:gd name="T1" fmla="*/ 85 h 481"/>
                <a:gd name="T2" fmla="*/ 87 w 515"/>
                <a:gd name="T3" fmla="*/ 87 h 481"/>
                <a:gd name="T4" fmla="*/ 85 w 515"/>
                <a:gd name="T5" fmla="*/ 396 h 481"/>
                <a:gd name="T6" fmla="*/ 395 w 515"/>
                <a:gd name="T7" fmla="*/ 394 h 481"/>
                <a:gd name="T8" fmla="*/ 405 w 515"/>
                <a:gd name="T9" fmla="*/ 384 h 481"/>
                <a:gd name="T10" fmla="*/ 515 w 515"/>
                <a:gd name="T11" fmla="*/ 378 h 481"/>
                <a:gd name="T12" fmla="*/ 451 w 515"/>
                <a:gd name="T13" fmla="*/ 299 h 481"/>
                <a:gd name="T14" fmla="*/ 396 w 515"/>
                <a:gd name="T15" fmla="*/ 85 h 4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5" h="481">
                  <a:moveTo>
                    <a:pt x="396" y="85"/>
                  </a:moveTo>
                  <a:cubicBezTo>
                    <a:pt x="311" y="0"/>
                    <a:pt x="173" y="1"/>
                    <a:pt x="87" y="87"/>
                  </a:cubicBezTo>
                  <a:cubicBezTo>
                    <a:pt x="1" y="173"/>
                    <a:pt x="0" y="312"/>
                    <a:pt x="85" y="396"/>
                  </a:cubicBezTo>
                  <a:cubicBezTo>
                    <a:pt x="170" y="481"/>
                    <a:pt x="309" y="480"/>
                    <a:pt x="395" y="394"/>
                  </a:cubicBezTo>
                  <a:cubicBezTo>
                    <a:pt x="398" y="391"/>
                    <a:pt x="402" y="387"/>
                    <a:pt x="405" y="384"/>
                  </a:cubicBezTo>
                  <a:cubicBezTo>
                    <a:pt x="515" y="378"/>
                    <a:pt x="515" y="378"/>
                    <a:pt x="515" y="378"/>
                  </a:cubicBezTo>
                  <a:cubicBezTo>
                    <a:pt x="451" y="299"/>
                    <a:pt x="451" y="299"/>
                    <a:pt x="451" y="299"/>
                  </a:cubicBezTo>
                  <a:cubicBezTo>
                    <a:pt x="472" y="225"/>
                    <a:pt x="454" y="143"/>
                    <a:pt x="396" y="85"/>
                  </a:cubicBezTo>
                  <a:close/>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13"/>
            <p:cNvSpPr/>
            <p:nvPr/>
          </p:nvSpPr>
          <p:spPr bwMode="auto">
            <a:xfrm>
              <a:off x="4619224" y="4537095"/>
              <a:ext cx="1051128" cy="1015284"/>
            </a:xfrm>
            <a:custGeom>
              <a:avLst/>
              <a:gdLst>
                <a:gd name="T0" fmla="*/ 315 w 496"/>
                <a:gd name="T1" fmla="*/ 456 h 479"/>
                <a:gd name="T2" fmla="*/ 461 w 496"/>
                <a:gd name="T3" fmla="*/ 183 h 479"/>
                <a:gd name="T4" fmla="*/ 190 w 496"/>
                <a:gd name="T5" fmla="*/ 34 h 479"/>
                <a:gd name="T6" fmla="*/ 44 w 496"/>
                <a:gd name="T7" fmla="*/ 306 h 479"/>
                <a:gd name="T8" fmla="*/ 49 w 496"/>
                <a:gd name="T9" fmla="*/ 320 h 479"/>
                <a:gd name="T10" fmla="*/ 0 w 496"/>
                <a:gd name="T11" fmla="*/ 420 h 479"/>
                <a:gd name="T12" fmla="*/ 101 w 496"/>
                <a:gd name="T13" fmla="*/ 402 h 479"/>
                <a:gd name="T14" fmla="*/ 315 w 496"/>
                <a:gd name="T15" fmla="*/ 456 h 4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6" h="479">
                  <a:moveTo>
                    <a:pt x="315" y="456"/>
                  </a:moveTo>
                  <a:cubicBezTo>
                    <a:pt x="430" y="422"/>
                    <a:pt x="496" y="300"/>
                    <a:pt x="461" y="183"/>
                  </a:cubicBezTo>
                  <a:cubicBezTo>
                    <a:pt x="427" y="67"/>
                    <a:pt x="306" y="0"/>
                    <a:pt x="190" y="34"/>
                  </a:cubicBezTo>
                  <a:cubicBezTo>
                    <a:pt x="75" y="68"/>
                    <a:pt x="10" y="190"/>
                    <a:pt x="44" y="306"/>
                  </a:cubicBezTo>
                  <a:cubicBezTo>
                    <a:pt x="45" y="311"/>
                    <a:pt x="47" y="316"/>
                    <a:pt x="49" y="320"/>
                  </a:cubicBezTo>
                  <a:cubicBezTo>
                    <a:pt x="0" y="420"/>
                    <a:pt x="0" y="420"/>
                    <a:pt x="0" y="420"/>
                  </a:cubicBezTo>
                  <a:cubicBezTo>
                    <a:pt x="101" y="402"/>
                    <a:pt x="101" y="402"/>
                    <a:pt x="101" y="402"/>
                  </a:cubicBezTo>
                  <a:cubicBezTo>
                    <a:pt x="156" y="456"/>
                    <a:pt x="237" y="479"/>
                    <a:pt x="315" y="456"/>
                  </a:cubicBezTo>
                  <a:close/>
                </a:path>
              </a:pathLst>
            </a:custGeom>
            <a:solidFill>
              <a:schemeClr val="accent1"/>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14"/>
            <p:cNvSpPr/>
            <p:nvPr/>
          </p:nvSpPr>
          <p:spPr bwMode="auto">
            <a:xfrm>
              <a:off x="3232953" y="3644577"/>
              <a:ext cx="734804" cy="833375"/>
            </a:xfrm>
            <a:custGeom>
              <a:avLst/>
              <a:gdLst>
                <a:gd name="T0" fmla="*/ 329 w 347"/>
                <a:gd name="T1" fmla="*/ 206 h 393"/>
                <a:gd name="T2" fmla="*/ 207 w 347"/>
                <a:gd name="T3" fmla="*/ 19 h 393"/>
                <a:gd name="T4" fmla="*/ 19 w 347"/>
                <a:gd name="T5" fmla="*/ 139 h 393"/>
                <a:gd name="T6" fmla="*/ 141 w 347"/>
                <a:gd name="T7" fmla="*/ 326 h 393"/>
                <a:gd name="T8" fmla="*/ 151 w 347"/>
                <a:gd name="T9" fmla="*/ 328 h 393"/>
                <a:gd name="T10" fmla="*/ 198 w 347"/>
                <a:gd name="T11" fmla="*/ 393 h 393"/>
                <a:gd name="T12" fmla="*/ 221 w 347"/>
                <a:gd name="T13" fmla="*/ 323 h 393"/>
                <a:gd name="T14" fmla="*/ 329 w 347"/>
                <a:gd name="T15" fmla="*/ 206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7" h="393">
                  <a:moveTo>
                    <a:pt x="329" y="206"/>
                  </a:moveTo>
                  <a:cubicBezTo>
                    <a:pt x="347" y="121"/>
                    <a:pt x="293" y="37"/>
                    <a:pt x="207" y="19"/>
                  </a:cubicBezTo>
                  <a:cubicBezTo>
                    <a:pt x="121" y="0"/>
                    <a:pt x="37" y="54"/>
                    <a:pt x="19" y="139"/>
                  </a:cubicBezTo>
                  <a:cubicBezTo>
                    <a:pt x="0" y="224"/>
                    <a:pt x="55" y="307"/>
                    <a:pt x="141" y="326"/>
                  </a:cubicBezTo>
                  <a:cubicBezTo>
                    <a:pt x="144" y="327"/>
                    <a:pt x="148" y="327"/>
                    <a:pt x="151" y="328"/>
                  </a:cubicBezTo>
                  <a:cubicBezTo>
                    <a:pt x="198" y="393"/>
                    <a:pt x="198" y="393"/>
                    <a:pt x="198" y="393"/>
                  </a:cubicBezTo>
                  <a:cubicBezTo>
                    <a:pt x="221" y="323"/>
                    <a:pt x="221" y="323"/>
                    <a:pt x="221" y="323"/>
                  </a:cubicBezTo>
                  <a:cubicBezTo>
                    <a:pt x="274" y="307"/>
                    <a:pt x="317" y="263"/>
                    <a:pt x="329" y="206"/>
                  </a:cubicBezTo>
                  <a:close/>
                </a:path>
              </a:pathLst>
            </a:custGeom>
            <a:solidFill>
              <a:schemeClr val="accent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15"/>
            <p:cNvSpPr/>
            <p:nvPr/>
          </p:nvSpPr>
          <p:spPr bwMode="auto">
            <a:xfrm>
              <a:off x="1134282" y="3061214"/>
              <a:ext cx="602181" cy="608454"/>
            </a:xfrm>
            <a:custGeom>
              <a:avLst/>
              <a:gdLst>
                <a:gd name="T0" fmla="*/ 249 w 284"/>
                <a:gd name="T1" fmla="*/ 73 h 287"/>
                <a:gd name="T2" fmla="*/ 74 w 284"/>
                <a:gd name="T3" fmla="*/ 39 h 287"/>
                <a:gd name="T4" fmla="*/ 39 w 284"/>
                <a:gd name="T5" fmla="*/ 215 h 287"/>
                <a:gd name="T6" fmla="*/ 214 w 284"/>
                <a:gd name="T7" fmla="*/ 248 h 287"/>
                <a:gd name="T8" fmla="*/ 221 w 284"/>
                <a:gd name="T9" fmla="*/ 243 h 287"/>
                <a:gd name="T10" fmla="*/ 284 w 284"/>
                <a:gd name="T11" fmla="*/ 252 h 287"/>
                <a:gd name="T12" fmla="*/ 257 w 284"/>
                <a:gd name="T13" fmla="*/ 200 h 287"/>
                <a:gd name="T14" fmla="*/ 249 w 284"/>
                <a:gd name="T15" fmla="*/ 73 h 2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4" h="287">
                  <a:moveTo>
                    <a:pt x="249" y="73"/>
                  </a:moveTo>
                  <a:cubicBezTo>
                    <a:pt x="211" y="15"/>
                    <a:pt x="132" y="0"/>
                    <a:pt x="74" y="39"/>
                  </a:cubicBezTo>
                  <a:cubicBezTo>
                    <a:pt x="16" y="79"/>
                    <a:pt x="0" y="157"/>
                    <a:pt x="39" y="215"/>
                  </a:cubicBezTo>
                  <a:cubicBezTo>
                    <a:pt x="77" y="272"/>
                    <a:pt x="156" y="287"/>
                    <a:pt x="214" y="248"/>
                  </a:cubicBezTo>
                  <a:cubicBezTo>
                    <a:pt x="217" y="246"/>
                    <a:pt x="219" y="245"/>
                    <a:pt x="221" y="243"/>
                  </a:cubicBezTo>
                  <a:cubicBezTo>
                    <a:pt x="284" y="252"/>
                    <a:pt x="284" y="252"/>
                    <a:pt x="284" y="252"/>
                  </a:cubicBezTo>
                  <a:cubicBezTo>
                    <a:pt x="257" y="200"/>
                    <a:pt x="257" y="200"/>
                    <a:pt x="257" y="200"/>
                  </a:cubicBezTo>
                  <a:cubicBezTo>
                    <a:pt x="277" y="161"/>
                    <a:pt x="276" y="112"/>
                    <a:pt x="249" y="73"/>
                  </a:cubicBezTo>
                  <a:close/>
                </a:path>
              </a:pathLst>
            </a:custGeom>
            <a:solidFill>
              <a:schemeClr val="accent1"/>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16"/>
            <p:cNvSpPr/>
            <p:nvPr/>
          </p:nvSpPr>
          <p:spPr bwMode="auto">
            <a:xfrm>
              <a:off x="2391513" y="1989476"/>
              <a:ext cx="821726" cy="919401"/>
            </a:xfrm>
            <a:custGeom>
              <a:avLst/>
              <a:gdLst>
                <a:gd name="T0" fmla="*/ 359 w 388"/>
                <a:gd name="T1" fmla="*/ 245 h 434"/>
                <a:gd name="T2" fmla="*/ 246 w 388"/>
                <a:gd name="T3" fmla="*/ 29 h 434"/>
                <a:gd name="T4" fmla="*/ 29 w 388"/>
                <a:gd name="T5" fmla="*/ 139 h 434"/>
                <a:gd name="T6" fmla="*/ 142 w 388"/>
                <a:gd name="T7" fmla="*/ 355 h 434"/>
                <a:gd name="T8" fmla="*/ 153 w 388"/>
                <a:gd name="T9" fmla="*/ 359 h 434"/>
                <a:gd name="T10" fmla="*/ 196 w 388"/>
                <a:gd name="T11" fmla="*/ 434 h 434"/>
                <a:gd name="T12" fmla="*/ 229 w 388"/>
                <a:gd name="T13" fmla="*/ 361 h 434"/>
                <a:gd name="T14" fmla="*/ 359 w 388"/>
                <a:gd name="T15" fmla="*/ 245 h 4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8" h="434">
                  <a:moveTo>
                    <a:pt x="359" y="245"/>
                  </a:moveTo>
                  <a:cubicBezTo>
                    <a:pt x="388" y="155"/>
                    <a:pt x="338" y="58"/>
                    <a:pt x="246" y="29"/>
                  </a:cubicBezTo>
                  <a:cubicBezTo>
                    <a:pt x="155" y="0"/>
                    <a:pt x="58" y="49"/>
                    <a:pt x="29" y="139"/>
                  </a:cubicBezTo>
                  <a:cubicBezTo>
                    <a:pt x="0" y="229"/>
                    <a:pt x="50" y="326"/>
                    <a:pt x="142" y="355"/>
                  </a:cubicBezTo>
                  <a:cubicBezTo>
                    <a:pt x="145" y="357"/>
                    <a:pt x="149" y="358"/>
                    <a:pt x="153" y="359"/>
                  </a:cubicBezTo>
                  <a:cubicBezTo>
                    <a:pt x="196" y="434"/>
                    <a:pt x="196" y="434"/>
                    <a:pt x="196" y="434"/>
                  </a:cubicBezTo>
                  <a:cubicBezTo>
                    <a:pt x="229" y="361"/>
                    <a:pt x="229" y="361"/>
                    <a:pt x="229" y="361"/>
                  </a:cubicBezTo>
                  <a:cubicBezTo>
                    <a:pt x="288" y="349"/>
                    <a:pt x="340" y="306"/>
                    <a:pt x="359" y="245"/>
                  </a:cubicBezTo>
                  <a:close/>
                </a:path>
              </a:pathLst>
            </a:custGeom>
            <a:solidFill>
              <a:schemeClr val="accent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17"/>
            <p:cNvSpPr/>
            <p:nvPr/>
          </p:nvSpPr>
          <p:spPr bwMode="auto">
            <a:xfrm>
              <a:off x="3768822" y="2891851"/>
              <a:ext cx="1053816" cy="1145219"/>
            </a:xfrm>
            <a:custGeom>
              <a:avLst/>
              <a:gdLst>
                <a:gd name="T0" fmla="*/ 427 w 497"/>
                <a:gd name="T1" fmla="*/ 376 h 540"/>
                <a:gd name="T2" fmla="*/ 376 w 497"/>
                <a:gd name="T3" fmla="*/ 71 h 540"/>
                <a:gd name="T4" fmla="*/ 70 w 497"/>
                <a:gd name="T5" fmla="*/ 118 h 540"/>
                <a:gd name="T6" fmla="*/ 121 w 497"/>
                <a:gd name="T7" fmla="*/ 423 h 540"/>
                <a:gd name="T8" fmla="*/ 133 w 497"/>
                <a:gd name="T9" fmla="*/ 432 h 540"/>
                <a:gd name="T10" fmla="*/ 155 w 497"/>
                <a:gd name="T11" fmla="*/ 540 h 540"/>
                <a:gd name="T12" fmla="*/ 224 w 497"/>
                <a:gd name="T13" fmla="*/ 464 h 540"/>
                <a:gd name="T14" fmla="*/ 427 w 497"/>
                <a:gd name="T15" fmla="*/ 376 h 5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7" h="540">
                  <a:moveTo>
                    <a:pt x="427" y="376"/>
                  </a:moveTo>
                  <a:cubicBezTo>
                    <a:pt x="497" y="279"/>
                    <a:pt x="474" y="142"/>
                    <a:pt x="376" y="71"/>
                  </a:cubicBezTo>
                  <a:cubicBezTo>
                    <a:pt x="277" y="0"/>
                    <a:pt x="140" y="21"/>
                    <a:pt x="70" y="118"/>
                  </a:cubicBezTo>
                  <a:cubicBezTo>
                    <a:pt x="0" y="216"/>
                    <a:pt x="22" y="352"/>
                    <a:pt x="121" y="423"/>
                  </a:cubicBezTo>
                  <a:cubicBezTo>
                    <a:pt x="125" y="426"/>
                    <a:pt x="129" y="429"/>
                    <a:pt x="133" y="432"/>
                  </a:cubicBezTo>
                  <a:cubicBezTo>
                    <a:pt x="155" y="540"/>
                    <a:pt x="155" y="540"/>
                    <a:pt x="155" y="540"/>
                  </a:cubicBezTo>
                  <a:cubicBezTo>
                    <a:pt x="224" y="464"/>
                    <a:pt x="224" y="464"/>
                    <a:pt x="224" y="464"/>
                  </a:cubicBezTo>
                  <a:cubicBezTo>
                    <a:pt x="300" y="473"/>
                    <a:pt x="379" y="442"/>
                    <a:pt x="427" y="376"/>
                  </a:cubicBezTo>
                  <a:close/>
                </a:path>
              </a:pathLst>
            </a:custGeom>
            <a:solidFill>
              <a:schemeClr val="accent1"/>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18"/>
            <p:cNvSpPr/>
            <p:nvPr/>
          </p:nvSpPr>
          <p:spPr bwMode="auto">
            <a:xfrm>
              <a:off x="3266109" y="1929437"/>
              <a:ext cx="1047544" cy="1172102"/>
            </a:xfrm>
            <a:custGeom>
              <a:avLst/>
              <a:gdLst>
                <a:gd name="T0" fmla="*/ 456 w 494"/>
                <a:gd name="T1" fmla="*/ 317 h 553"/>
                <a:gd name="T2" fmla="*/ 318 w 494"/>
                <a:gd name="T3" fmla="*/ 40 h 553"/>
                <a:gd name="T4" fmla="*/ 39 w 494"/>
                <a:gd name="T5" fmla="*/ 174 h 553"/>
                <a:gd name="T6" fmla="*/ 177 w 494"/>
                <a:gd name="T7" fmla="*/ 451 h 553"/>
                <a:gd name="T8" fmla="*/ 191 w 494"/>
                <a:gd name="T9" fmla="*/ 456 h 553"/>
                <a:gd name="T10" fmla="*/ 244 w 494"/>
                <a:gd name="T11" fmla="*/ 553 h 553"/>
                <a:gd name="T12" fmla="*/ 287 w 494"/>
                <a:gd name="T13" fmla="*/ 460 h 553"/>
                <a:gd name="T14" fmla="*/ 456 w 494"/>
                <a:gd name="T15" fmla="*/ 317 h 5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4" h="553">
                  <a:moveTo>
                    <a:pt x="456" y="317"/>
                  </a:moveTo>
                  <a:cubicBezTo>
                    <a:pt x="494" y="203"/>
                    <a:pt x="433" y="79"/>
                    <a:pt x="318" y="40"/>
                  </a:cubicBezTo>
                  <a:cubicBezTo>
                    <a:pt x="203" y="0"/>
                    <a:pt x="78" y="60"/>
                    <a:pt x="39" y="174"/>
                  </a:cubicBezTo>
                  <a:cubicBezTo>
                    <a:pt x="0" y="288"/>
                    <a:pt x="62" y="412"/>
                    <a:pt x="177" y="451"/>
                  </a:cubicBezTo>
                  <a:cubicBezTo>
                    <a:pt x="181" y="453"/>
                    <a:pt x="186" y="454"/>
                    <a:pt x="191" y="456"/>
                  </a:cubicBezTo>
                  <a:cubicBezTo>
                    <a:pt x="244" y="553"/>
                    <a:pt x="244" y="553"/>
                    <a:pt x="244" y="553"/>
                  </a:cubicBezTo>
                  <a:cubicBezTo>
                    <a:pt x="287" y="460"/>
                    <a:pt x="287" y="460"/>
                    <a:pt x="287" y="460"/>
                  </a:cubicBezTo>
                  <a:cubicBezTo>
                    <a:pt x="363" y="446"/>
                    <a:pt x="429" y="394"/>
                    <a:pt x="456" y="317"/>
                  </a:cubicBezTo>
                  <a:close/>
                </a:path>
              </a:pathLst>
            </a:custGeom>
            <a:solidFill>
              <a:schemeClr val="accent3"/>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19"/>
            <p:cNvSpPr/>
            <p:nvPr/>
          </p:nvSpPr>
          <p:spPr bwMode="auto">
            <a:xfrm>
              <a:off x="1335905" y="3663395"/>
              <a:ext cx="919401" cy="931050"/>
            </a:xfrm>
            <a:custGeom>
              <a:avLst/>
              <a:gdLst>
                <a:gd name="T0" fmla="*/ 382 w 434"/>
                <a:gd name="T1" fmla="*/ 112 h 439"/>
                <a:gd name="T2" fmla="*/ 114 w 434"/>
                <a:gd name="T3" fmla="*/ 60 h 439"/>
                <a:gd name="T4" fmla="*/ 59 w 434"/>
                <a:gd name="T5" fmla="*/ 327 h 439"/>
                <a:gd name="T6" fmla="*/ 327 w 434"/>
                <a:gd name="T7" fmla="*/ 379 h 439"/>
                <a:gd name="T8" fmla="*/ 337 w 434"/>
                <a:gd name="T9" fmla="*/ 372 h 439"/>
                <a:gd name="T10" fmla="*/ 434 w 434"/>
                <a:gd name="T11" fmla="*/ 386 h 439"/>
                <a:gd name="T12" fmla="*/ 392 w 434"/>
                <a:gd name="T13" fmla="*/ 306 h 439"/>
                <a:gd name="T14" fmla="*/ 382 w 434"/>
                <a:gd name="T15" fmla="*/ 112 h 4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4" h="439">
                  <a:moveTo>
                    <a:pt x="382" y="112"/>
                  </a:moveTo>
                  <a:cubicBezTo>
                    <a:pt x="323" y="23"/>
                    <a:pt x="203" y="0"/>
                    <a:pt x="114" y="60"/>
                  </a:cubicBezTo>
                  <a:cubicBezTo>
                    <a:pt x="25" y="119"/>
                    <a:pt x="0" y="239"/>
                    <a:pt x="59" y="327"/>
                  </a:cubicBezTo>
                  <a:cubicBezTo>
                    <a:pt x="118" y="415"/>
                    <a:pt x="238" y="439"/>
                    <a:pt x="327" y="379"/>
                  </a:cubicBezTo>
                  <a:cubicBezTo>
                    <a:pt x="331" y="377"/>
                    <a:pt x="334" y="374"/>
                    <a:pt x="337" y="372"/>
                  </a:cubicBezTo>
                  <a:cubicBezTo>
                    <a:pt x="434" y="386"/>
                    <a:pt x="434" y="386"/>
                    <a:pt x="434" y="386"/>
                  </a:cubicBezTo>
                  <a:cubicBezTo>
                    <a:pt x="392" y="306"/>
                    <a:pt x="392" y="306"/>
                    <a:pt x="392" y="306"/>
                  </a:cubicBezTo>
                  <a:cubicBezTo>
                    <a:pt x="423" y="246"/>
                    <a:pt x="422" y="171"/>
                    <a:pt x="382" y="112"/>
                  </a:cubicBezTo>
                  <a:close/>
                </a:path>
              </a:pathLst>
            </a:custGeom>
            <a:solidFill>
              <a:schemeClr val="accent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20"/>
            <p:cNvSpPr>
              <a:spLocks noEditPoints="1"/>
            </p:cNvSpPr>
            <p:nvPr/>
          </p:nvSpPr>
          <p:spPr bwMode="auto">
            <a:xfrm>
              <a:off x="3387083" y="3839927"/>
              <a:ext cx="432817" cy="351272"/>
            </a:xfrm>
            <a:custGeom>
              <a:avLst/>
              <a:gdLst>
                <a:gd name="T0" fmla="*/ 176 w 204"/>
                <a:gd name="T1" fmla="*/ 32 h 166"/>
                <a:gd name="T2" fmla="*/ 124 w 204"/>
                <a:gd name="T3" fmla="*/ 6 h 166"/>
                <a:gd name="T4" fmla="*/ 83 w 204"/>
                <a:gd name="T5" fmla="*/ 51 h 166"/>
                <a:gd name="T6" fmla="*/ 58 w 204"/>
                <a:gd name="T7" fmla="*/ 84 h 166"/>
                <a:gd name="T8" fmla="*/ 18 w 204"/>
                <a:gd name="T9" fmla="*/ 100 h 166"/>
                <a:gd name="T10" fmla="*/ 22 w 204"/>
                <a:gd name="T11" fmla="*/ 109 h 166"/>
                <a:gd name="T12" fmla="*/ 9 w 204"/>
                <a:gd name="T13" fmla="*/ 122 h 166"/>
                <a:gd name="T14" fmla="*/ 77 w 204"/>
                <a:gd name="T15" fmla="*/ 166 h 166"/>
                <a:gd name="T16" fmla="*/ 144 w 204"/>
                <a:gd name="T17" fmla="*/ 133 h 166"/>
                <a:gd name="T18" fmla="*/ 173 w 204"/>
                <a:gd name="T19" fmla="*/ 65 h 166"/>
                <a:gd name="T20" fmla="*/ 204 w 204"/>
                <a:gd name="T21" fmla="*/ 51 h 166"/>
                <a:gd name="T22" fmla="*/ 176 w 204"/>
                <a:gd name="T23" fmla="*/ 32 h 166"/>
                <a:gd name="T24" fmla="*/ 143 w 204"/>
                <a:gd name="T25" fmla="*/ 45 h 166"/>
                <a:gd name="T26" fmla="*/ 132 w 204"/>
                <a:gd name="T27" fmla="*/ 34 h 166"/>
                <a:gd name="T28" fmla="*/ 143 w 204"/>
                <a:gd name="T29" fmla="*/ 22 h 166"/>
                <a:gd name="T30" fmla="*/ 155 w 204"/>
                <a:gd name="T31" fmla="*/ 34 h 166"/>
                <a:gd name="T32" fmla="*/ 143 w 204"/>
                <a:gd name="T33" fmla="*/ 4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166">
                  <a:moveTo>
                    <a:pt x="176" y="32"/>
                  </a:moveTo>
                  <a:cubicBezTo>
                    <a:pt x="169" y="11"/>
                    <a:pt x="146" y="0"/>
                    <a:pt x="124" y="6"/>
                  </a:cubicBezTo>
                  <a:cubicBezTo>
                    <a:pt x="95" y="15"/>
                    <a:pt x="83" y="51"/>
                    <a:pt x="83" y="51"/>
                  </a:cubicBezTo>
                  <a:cubicBezTo>
                    <a:pt x="78" y="63"/>
                    <a:pt x="73" y="74"/>
                    <a:pt x="58" y="84"/>
                  </a:cubicBezTo>
                  <a:cubicBezTo>
                    <a:pt x="30" y="103"/>
                    <a:pt x="1" y="49"/>
                    <a:pt x="18" y="100"/>
                  </a:cubicBezTo>
                  <a:cubicBezTo>
                    <a:pt x="19" y="103"/>
                    <a:pt x="20" y="106"/>
                    <a:pt x="22" y="109"/>
                  </a:cubicBezTo>
                  <a:cubicBezTo>
                    <a:pt x="3" y="99"/>
                    <a:pt x="0" y="98"/>
                    <a:pt x="9" y="122"/>
                  </a:cubicBezTo>
                  <a:cubicBezTo>
                    <a:pt x="18" y="150"/>
                    <a:pt x="48" y="163"/>
                    <a:pt x="77" y="166"/>
                  </a:cubicBezTo>
                  <a:cubicBezTo>
                    <a:pt x="103" y="166"/>
                    <a:pt x="132" y="159"/>
                    <a:pt x="144" y="133"/>
                  </a:cubicBezTo>
                  <a:cubicBezTo>
                    <a:pt x="152" y="114"/>
                    <a:pt x="152" y="87"/>
                    <a:pt x="173" y="65"/>
                  </a:cubicBezTo>
                  <a:cubicBezTo>
                    <a:pt x="173" y="65"/>
                    <a:pt x="186" y="53"/>
                    <a:pt x="204" y="51"/>
                  </a:cubicBezTo>
                  <a:cubicBezTo>
                    <a:pt x="180" y="50"/>
                    <a:pt x="176" y="32"/>
                    <a:pt x="176" y="32"/>
                  </a:cubicBezTo>
                  <a:close/>
                  <a:moveTo>
                    <a:pt x="143" y="45"/>
                  </a:moveTo>
                  <a:cubicBezTo>
                    <a:pt x="137" y="45"/>
                    <a:pt x="132" y="40"/>
                    <a:pt x="132" y="34"/>
                  </a:cubicBezTo>
                  <a:cubicBezTo>
                    <a:pt x="132" y="28"/>
                    <a:pt x="137" y="22"/>
                    <a:pt x="143" y="22"/>
                  </a:cubicBezTo>
                  <a:cubicBezTo>
                    <a:pt x="150" y="22"/>
                    <a:pt x="155" y="28"/>
                    <a:pt x="155" y="34"/>
                  </a:cubicBezTo>
                  <a:cubicBezTo>
                    <a:pt x="155" y="40"/>
                    <a:pt x="150" y="45"/>
                    <a:pt x="143" y="4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21"/>
            <p:cNvSpPr/>
            <p:nvPr/>
          </p:nvSpPr>
          <p:spPr bwMode="auto">
            <a:xfrm>
              <a:off x="4324406" y="2016358"/>
              <a:ext cx="722259" cy="741973"/>
            </a:xfrm>
            <a:custGeom>
              <a:avLst/>
              <a:gdLst>
                <a:gd name="T0" fmla="*/ 265 w 341"/>
                <a:gd name="T1" fmla="*/ 291 h 350"/>
                <a:gd name="T2" fmla="*/ 289 w 341"/>
                <a:gd name="T3" fmla="*/ 78 h 350"/>
                <a:gd name="T4" fmla="*/ 76 w 341"/>
                <a:gd name="T5" fmla="*/ 51 h 350"/>
                <a:gd name="T6" fmla="*/ 52 w 341"/>
                <a:gd name="T7" fmla="*/ 265 h 350"/>
                <a:gd name="T8" fmla="*/ 59 w 341"/>
                <a:gd name="T9" fmla="*/ 273 h 350"/>
                <a:gd name="T10" fmla="*/ 53 w 341"/>
                <a:gd name="T11" fmla="*/ 350 h 350"/>
                <a:gd name="T12" fmla="*/ 113 w 341"/>
                <a:gd name="T13" fmla="*/ 312 h 350"/>
                <a:gd name="T14" fmla="*/ 265 w 341"/>
                <a:gd name="T15" fmla="*/ 291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1" h="350">
                  <a:moveTo>
                    <a:pt x="265" y="291"/>
                  </a:moveTo>
                  <a:cubicBezTo>
                    <a:pt x="331" y="240"/>
                    <a:pt x="341" y="144"/>
                    <a:pt x="289" y="78"/>
                  </a:cubicBezTo>
                  <a:cubicBezTo>
                    <a:pt x="237" y="11"/>
                    <a:pt x="141" y="0"/>
                    <a:pt x="76" y="51"/>
                  </a:cubicBezTo>
                  <a:cubicBezTo>
                    <a:pt x="10" y="103"/>
                    <a:pt x="0" y="199"/>
                    <a:pt x="52" y="265"/>
                  </a:cubicBezTo>
                  <a:cubicBezTo>
                    <a:pt x="54" y="268"/>
                    <a:pt x="56" y="270"/>
                    <a:pt x="59" y="273"/>
                  </a:cubicBezTo>
                  <a:cubicBezTo>
                    <a:pt x="53" y="350"/>
                    <a:pt x="53" y="350"/>
                    <a:pt x="53" y="350"/>
                  </a:cubicBezTo>
                  <a:cubicBezTo>
                    <a:pt x="113" y="312"/>
                    <a:pt x="113" y="312"/>
                    <a:pt x="113" y="312"/>
                  </a:cubicBezTo>
                  <a:cubicBezTo>
                    <a:pt x="163" y="332"/>
                    <a:pt x="221" y="326"/>
                    <a:pt x="265" y="291"/>
                  </a:cubicBezTo>
                  <a:close/>
                </a:path>
              </a:pathLst>
            </a:custGeom>
            <a:solidFill>
              <a:schemeClr val="accent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22"/>
            <p:cNvSpPr/>
            <p:nvPr/>
          </p:nvSpPr>
          <p:spPr bwMode="auto">
            <a:xfrm>
              <a:off x="4445379" y="2249345"/>
              <a:ext cx="444467" cy="237467"/>
            </a:xfrm>
            <a:custGeom>
              <a:avLst/>
              <a:gdLst>
                <a:gd name="T0" fmla="*/ 190 w 210"/>
                <a:gd name="T1" fmla="*/ 22 h 112"/>
                <a:gd name="T2" fmla="*/ 49 w 210"/>
                <a:gd name="T3" fmla="*/ 22 h 112"/>
                <a:gd name="T4" fmla="*/ 46 w 210"/>
                <a:gd name="T5" fmla="*/ 22 h 112"/>
                <a:gd name="T6" fmla="*/ 31 w 210"/>
                <a:gd name="T7" fmla="*/ 3 h 112"/>
                <a:gd name="T8" fmla="*/ 23 w 210"/>
                <a:gd name="T9" fmla="*/ 1 h 112"/>
                <a:gd name="T10" fmla="*/ 14 w 210"/>
                <a:gd name="T11" fmla="*/ 1 h 112"/>
                <a:gd name="T12" fmla="*/ 10 w 210"/>
                <a:gd name="T13" fmla="*/ 0 h 112"/>
                <a:gd name="T14" fmla="*/ 0 w 210"/>
                <a:gd name="T15" fmla="*/ 10 h 112"/>
                <a:gd name="T16" fmla="*/ 10 w 210"/>
                <a:gd name="T17" fmla="*/ 20 h 112"/>
                <a:gd name="T18" fmla="*/ 19 w 210"/>
                <a:gd name="T19" fmla="*/ 16 h 112"/>
                <a:gd name="T20" fmla="*/ 24 w 210"/>
                <a:gd name="T21" fmla="*/ 16 h 112"/>
                <a:gd name="T22" fmla="*/ 31 w 210"/>
                <a:gd name="T23" fmla="*/ 20 h 112"/>
                <a:gd name="T24" fmla="*/ 36 w 210"/>
                <a:gd name="T25" fmla="*/ 26 h 112"/>
                <a:gd name="T26" fmla="*/ 37 w 210"/>
                <a:gd name="T27" fmla="*/ 32 h 112"/>
                <a:gd name="T28" fmla="*/ 75 w 210"/>
                <a:gd name="T29" fmla="*/ 108 h 112"/>
                <a:gd name="T30" fmla="*/ 77 w 210"/>
                <a:gd name="T31" fmla="*/ 109 h 112"/>
                <a:gd name="T32" fmla="*/ 78 w 210"/>
                <a:gd name="T33" fmla="*/ 110 h 112"/>
                <a:gd name="T34" fmla="*/ 81 w 210"/>
                <a:gd name="T35" fmla="*/ 111 h 112"/>
                <a:gd name="T36" fmla="*/ 83 w 210"/>
                <a:gd name="T37" fmla="*/ 112 h 112"/>
                <a:gd name="T38" fmla="*/ 145 w 210"/>
                <a:gd name="T39" fmla="*/ 112 h 112"/>
                <a:gd name="T40" fmla="*/ 161 w 210"/>
                <a:gd name="T41" fmla="*/ 105 h 112"/>
                <a:gd name="T42" fmla="*/ 161 w 210"/>
                <a:gd name="T43" fmla="*/ 103 h 112"/>
                <a:gd name="T44" fmla="*/ 161 w 210"/>
                <a:gd name="T45" fmla="*/ 102 h 112"/>
                <a:gd name="T46" fmla="*/ 160 w 210"/>
                <a:gd name="T47" fmla="*/ 101 h 112"/>
                <a:gd name="T48" fmla="*/ 160 w 210"/>
                <a:gd name="T49" fmla="*/ 100 h 112"/>
                <a:gd name="T50" fmla="*/ 159 w 210"/>
                <a:gd name="T51" fmla="*/ 100 h 112"/>
                <a:gd name="T52" fmla="*/ 158 w 210"/>
                <a:gd name="T53" fmla="*/ 99 h 112"/>
                <a:gd name="T54" fmla="*/ 155 w 210"/>
                <a:gd name="T55" fmla="*/ 99 h 112"/>
                <a:gd name="T56" fmla="*/ 89 w 210"/>
                <a:gd name="T57" fmla="*/ 99 h 112"/>
                <a:gd name="T58" fmla="*/ 84 w 210"/>
                <a:gd name="T59" fmla="*/ 95 h 112"/>
                <a:gd name="T60" fmla="*/ 79 w 210"/>
                <a:gd name="T61" fmla="*/ 86 h 112"/>
                <a:gd name="T62" fmla="*/ 89 w 210"/>
                <a:gd name="T63" fmla="*/ 84 h 112"/>
                <a:gd name="T64" fmla="*/ 168 w 210"/>
                <a:gd name="T65" fmla="*/ 84 h 112"/>
                <a:gd name="T66" fmla="*/ 169 w 210"/>
                <a:gd name="T67" fmla="*/ 84 h 112"/>
                <a:gd name="T68" fmla="*/ 170 w 210"/>
                <a:gd name="T69" fmla="*/ 83 h 112"/>
                <a:gd name="T70" fmla="*/ 172 w 210"/>
                <a:gd name="T71" fmla="*/ 83 h 112"/>
                <a:gd name="T72" fmla="*/ 173 w 210"/>
                <a:gd name="T73" fmla="*/ 83 h 112"/>
                <a:gd name="T74" fmla="*/ 174 w 210"/>
                <a:gd name="T75" fmla="*/ 82 h 112"/>
                <a:gd name="T76" fmla="*/ 174 w 210"/>
                <a:gd name="T77" fmla="*/ 81 h 112"/>
                <a:gd name="T78" fmla="*/ 175 w 210"/>
                <a:gd name="T79" fmla="*/ 80 h 112"/>
                <a:gd name="T80" fmla="*/ 175 w 210"/>
                <a:gd name="T81" fmla="*/ 80 h 112"/>
                <a:gd name="T82" fmla="*/ 202 w 210"/>
                <a:gd name="T83" fmla="*/ 32 h 112"/>
                <a:gd name="T84" fmla="*/ 190 w 210"/>
                <a:gd name="T85" fmla="*/ 2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0" h="112">
                  <a:moveTo>
                    <a:pt x="190" y="22"/>
                  </a:moveTo>
                  <a:cubicBezTo>
                    <a:pt x="49" y="22"/>
                    <a:pt x="49" y="22"/>
                    <a:pt x="49" y="22"/>
                  </a:cubicBezTo>
                  <a:cubicBezTo>
                    <a:pt x="48" y="22"/>
                    <a:pt x="47" y="22"/>
                    <a:pt x="46" y="22"/>
                  </a:cubicBezTo>
                  <a:cubicBezTo>
                    <a:pt x="31" y="3"/>
                    <a:pt x="31" y="3"/>
                    <a:pt x="31" y="3"/>
                  </a:cubicBezTo>
                  <a:cubicBezTo>
                    <a:pt x="31" y="3"/>
                    <a:pt x="29" y="1"/>
                    <a:pt x="23" y="1"/>
                  </a:cubicBezTo>
                  <a:cubicBezTo>
                    <a:pt x="20" y="1"/>
                    <a:pt x="16" y="1"/>
                    <a:pt x="14" y="1"/>
                  </a:cubicBezTo>
                  <a:cubicBezTo>
                    <a:pt x="13" y="1"/>
                    <a:pt x="11" y="0"/>
                    <a:pt x="10" y="0"/>
                  </a:cubicBezTo>
                  <a:cubicBezTo>
                    <a:pt x="5" y="0"/>
                    <a:pt x="0" y="5"/>
                    <a:pt x="0" y="10"/>
                  </a:cubicBezTo>
                  <a:cubicBezTo>
                    <a:pt x="0" y="16"/>
                    <a:pt x="5" y="20"/>
                    <a:pt x="10" y="20"/>
                  </a:cubicBezTo>
                  <a:cubicBezTo>
                    <a:pt x="14" y="20"/>
                    <a:pt x="17" y="19"/>
                    <a:pt x="19" y="16"/>
                  </a:cubicBezTo>
                  <a:cubicBezTo>
                    <a:pt x="24" y="16"/>
                    <a:pt x="24" y="16"/>
                    <a:pt x="24" y="16"/>
                  </a:cubicBezTo>
                  <a:cubicBezTo>
                    <a:pt x="24" y="16"/>
                    <a:pt x="27" y="15"/>
                    <a:pt x="31" y="20"/>
                  </a:cubicBezTo>
                  <a:cubicBezTo>
                    <a:pt x="32" y="21"/>
                    <a:pt x="34" y="24"/>
                    <a:pt x="36" y="26"/>
                  </a:cubicBezTo>
                  <a:cubicBezTo>
                    <a:pt x="36" y="28"/>
                    <a:pt x="36" y="30"/>
                    <a:pt x="37" y="32"/>
                  </a:cubicBezTo>
                  <a:cubicBezTo>
                    <a:pt x="75" y="108"/>
                    <a:pt x="75" y="108"/>
                    <a:pt x="75" y="108"/>
                  </a:cubicBezTo>
                  <a:cubicBezTo>
                    <a:pt x="77" y="109"/>
                    <a:pt x="77" y="109"/>
                    <a:pt x="77" y="109"/>
                  </a:cubicBezTo>
                  <a:cubicBezTo>
                    <a:pt x="78" y="110"/>
                    <a:pt x="78" y="110"/>
                    <a:pt x="78" y="110"/>
                  </a:cubicBezTo>
                  <a:cubicBezTo>
                    <a:pt x="81" y="111"/>
                    <a:pt x="81" y="111"/>
                    <a:pt x="81" y="111"/>
                  </a:cubicBezTo>
                  <a:cubicBezTo>
                    <a:pt x="83" y="112"/>
                    <a:pt x="83" y="112"/>
                    <a:pt x="83" y="112"/>
                  </a:cubicBezTo>
                  <a:cubicBezTo>
                    <a:pt x="145" y="112"/>
                    <a:pt x="145" y="112"/>
                    <a:pt x="145" y="112"/>
                  </a:cubicBezTo>
                  <a:cubicBezTo>
                    <a:pt x="157" y="112"/>
                    <a:pt x="161" y="108"/>
                    <a:pt x="161" y="105"/>
                  </a:cubicBezTo>
                  <a:cubicBezTo>
                    <a:pt x="161" y="103"/>
                    <a:pt x="161" y="103"/>
                    <a:pt x="161" y="103"/>
                  </a:cubicBezTo>
                  <a:cubicBezTo>
                    <a:pt x="161" y="102"/>
                    <a:pt x="161" y="102"/>
                    <a:pt x="161" y="102"/>
                  </a:cubicBezTo>
                  <a:cubicBezTo>
                    <a:pt x="160" y="101"/>
                    <a:pt x="160" y="101"/>
                    <a:pt x="160" y="101"/>
                  </a:cubicBezTo>
                  <a:cubicBezTo>
                    <a:pt x="160" y="100"/>
                    <a:pt x="160" y="100"/>
                    <a:pt x="160" y="100"/>
                  </a:cubicBezTo>
                  <a:cubicBezTo>
                    <a:pt x="159" y="100"/>
                    <a:pt x="159" y="100"/>
                    <a:pt x="159" y="100"/>
                  </a:cubicBezTo>
                  <a:cubicBezTo>
                    <a:pt x="158" y="99"/>
                    <a:pt x="158" y="99"/>
                    <a:pt x="158" y="99"/>
                  </a:cubicBezTo>
                  <a:cubicBezTo>
                    <a:pt x="155" y="99"/>
                    <a:pt x="155" y="99"/>
                    <a:pt x="155" y="99"/>
                  </a:cubicBezTo>
                  <a:cubicBezTo>
                    <a:pt x="89" y="99"/>
                    <a:pt x="89" y="99"/>
                    <a:pt x="89" y="99"/>
                  </a:cubicBezTo>
                  <a:cubicBezTo>
                    <a:pt x="89" y="99"/>
                    <a:pt x="85" y="99"/>
                    <a:pt x="84" y="95"/>
                  </a:cubicBezTo>
                  <a:cubicBezTo>
                    <a:pt x="79" y="86"/>
                    <a:pt x="79" y="86"/>
                    <a:pt x="79" y="86"/>
                  </a:cubicBezTo>
                  <a:cubicBezTo>
                    <a:pt x="79" y="84"/>
                    <a:pt x="86" y="84"/>
                    <a:pt x="89" y="84"/>
                  </a:cubicBezTo>
                  <a:cubicBezTo>
                    <a:pt x="168" y="84"/>
                    <a:pt x="168" y="84"/>
                    <a:pt x="168" y="84"/>
                  </a:cubicBezTo>
                  <a:cubicBezTo>
                    <a:pt x="169" y="84"/>
                    <a:pt x="169" y="84"/>
                    <a:pt x="169" y="84"/>
                  </a:cubicBezTo>
                  <a:cubicBezTo>
                    <a:pt x="170" y="83"/>
                    <a:pt x="170" y="83"/>
                    <a:pt x="170" y="83"/>
                  </a:cubicBezTo>
                  <a:cubicBezTo>
                    <a:pt x="172" y="83"/>
                    <a:pt x="172" y="83"/>
                    <a:pt x="172" y="83"/>
                  </a:cubicBezTo>
                  <a:cubicBezTo>
                    <a:pt x="173" y="83"/>
                    <a:pt x="173" y="83"/>
                    <a:pt x="173" y="83"/>
                  </a:cubicBezTo>
                  <a:cubicBezTo>
                    <a:pt x="174" y="82"/>
                    <a:pt x="174" y="82"/>
                    <a:pt x="174" y="82"/>
                  </a:cubicBezTo>
                  <a:cubicBezTo>
                    <a:pt x="174" y="81"/>
                    <a:pt x="174" y="81"/>
                    <a:pt x="174" y="81"/>
                  </a:cubicBezTo>
                  <a:cubicBezTo>
                    <a:pt x="175" y="80"/>
                    <a:pt x="175" y="80"/>
                    <a:pt x="175" y="80"/>
                  </a:cubicBezTo>
                  <a:cubicBezTo>
                    <a:pt x="175" y="80"/>
                    <a:pt x="175" y="80"/>
                    <a:pt x="175" y="80"/>
                  </a:cubicBezTo>
                  <a:cubicBezTo>
                    <a:pt x="202" y="32"/>
                    <a:pt x="202" y="32"/>
                    <a:pt x="202" y="32"/>
                  </a:cubicBezTo>
                  <a:cubicBezTo>
                    <a:pt x="210" y="22"/>
                    <a:pt x="204" y="22"/>
                    <a:pt x="190"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Oval 23"/>
            <p:cNvSpPr>
              <a:spLocks noChangeArrowheads="1"/>
            </p:cNvSpPr>
            <p:nvPr/>
          </p:nvSpPr>
          <p:spPr bwMode="auto">
            <a:xfrm>
              <a:off x="4614743" y="2510111"/>
              <a:ext cx="54662" cy="5555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Oval 24"/>
            <p:cNvSpPr>
              <a:spLocks noChangeArrowheads="1"/>
            </p:cNvSpPr>
            <p:nvPr/>
          </p:nvSpPr>
          <p:spPr bwMode="auto">
            <a:xfrm>
              <a:off x="4724964" y="2510111"/>
              <a:ext cx="54662" cy="5555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25"/>
            <p:cNvSpPr/>
            <p:nvPr/>
          </p:nvSpPr>
          <p:spPr bwMode="auto">
            <a:xfrm>
              <a:off x="4979457" y="2985045"/>
              <a:ext cx="194455" cy="257181"/>
            </a:xfrm>
            <a:custGeom>
              <a:avLst/>
              <a:gdLst>
                <a:gd name="T0" fmla="*/ 73 w 92"/>
                <a:gd name="T1" fmla="*/ 42 h 121"/>
                <a:gd name="T2" fmla="*/ 92 w 92"/>
                <a:gd name="T3" fmla="*/ 51 h 121"/>
                <a:gd name="T4" fmla="*/ 63 w 92"/>
                <a:gd name="T5" fmla="*/ 0 h 121"/>
                <a:gd name="T6" fmla="*/ 3 w 92"/>
                <a:gd name="T7" fmla="*/ 0 h 121"/>
                <a:gd name="T8" fmla="*/ 20 w 92"/>
                <a:gd name="T9" fmla="*/ 11 h 121"/>
                <a:gd name="T10" fmla="*/ 6 w 92"/>
                <a:gd name="T11" fmla="*/ 36 h 121"/>
                <a:gd name="T12" fmla="*/ 7 w 92"/>
                <a:gd name="T13" fmla="*/ 60 h 121"/>
                <a:gd name="T14" fmla="*/ 41 w 92"/>
                <a:gd name="T15" fmla="*/ 121 h 121"/>
                <a:gd name="T16" fmla="*/ 45 w 92"/>
                <a:gd name="T17" fmla="*/ 91 h 121"/>
                <a:gd name="T18" fmla="*/ 73 w 92"/>
                <a:gd name="T19" fmla="*/ 4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21">
                  <a:moveTo>
                    <a:pt x="73" y="42"/>
                  </a:moveTo>
                  <a:cubicBezTo>
                    <a:pt x="92" y="51"/>
                    <a:pt x="92" y="51"/>
                    <a:pt x="92" y="51"/>
                  </a:cubicBezTo>
                  <a:cubicBezTo>
                    <a:pt x="63" y="0"/>
                    <a:pt x="63" y="0"/>
                    <a:pt x="63" y="0"/>
                  </a:cubicBezTo>
                  <a:cubicBezTo>
                    <a:pt x="3" y="0"/>
                    <a:pt x="3" y="0"/>
                    <a:pt x="3" y="0"/>
                  </a:cubicBezTo>
                  <a:cubicBezTo>
                    <a:pt x="20" y="11"/>
                    <a:pt x="20" y="11"/>
                    <a:pt x="20" y="11"/>
                  </a:cubicBezTo>
                  <a:cubicBezTo>
                    <a:pt x="6" y="36"/>
                    <a:pt x="6" y="36"/>
                    <a:pt x="6" y="36"/>
                  </a:cubicBezTo>
                  <a:cubicBezTo>
                    <a:pt x="0" y="47"/>
                    <a:pt x="7" y="60"/>
                    <a:pt x="7" y="60"/>
                  </a:cubicBezTo>
                  <a:cubicBezTo>
                    <a:pt x="41" y="121"/>
                    <a:pt x="41" y="121"/>
                    <a:pt x="41" y="121"/>
                  </a:cubicBezTo>
                  <a:cubicBezTo>
                    <a:pt x="36" y="110"/>
                    <a:pt x="45" y="91"/>
                    <a:pt x="45" y="91"/>
                  </a:cubicBezTo>
                  <a:lnTo>
                    <a:pt x="73" y="4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26"/>
            <p:cNvSpPr/>
            <p:nvPr/>
          </p:nvSpPr>
          <p:spPr bwMode="auto">
            <a:xfrm>
              <a:off x="5040392" y="3174123"/>
              <a:ext cx="214169" cy="127246"/>
            </a:xfrm>
            <a:custGeom>
              <a:avLst/>
              <a:gdLst>
                <a:gd name="T0" fmla="*/ 58 w 101"/>
                <a:gd name="T1" fmla="*/ 60 h 60"/>
                <a:gd name="T2" fmla="*/ 101 w 101"/>
                <a:gd name="T3" fmla="*/ 59 h 60"/>
                <a:gd name="T4" fmla="*/ 101 w 101"/>
                <a:gd name="T5" fmla="*/ 0 h 60"/>
                <a:gd name="T6" fmla="*/ 29 w 101"/>
                <a:gd name="T7" fmla="*/ 0 h 60"/>
                <a:gd name="T8" fmla="*/ 58 w 101"/>
                <a:gd name="T9" fmla="*/ 60 h 60"/>
              </a:gdLst>
              <a:ahLst/>
              <a:cxnLst>
                <a:cxn ang="0">
                  <a:pos x="T0" y="T1"/>
                </a:cxn>
                <a:cxn ang="0">
                  <a:pos x="T2" y="T3"/>
                </a:cxn>
                <a:cxn ang="0">
                  <a:pos x="T4" y="T5"/>
                </a:cxn>
                <a:cxn ang="0">
                  <a:pos x="T6" y="T7"/>
                </a:cxn>
                <a:cxn ang="0">
                  <a:pos x="T8" y="T9"/>
                </a:cxn>
              </a:cxnLst>
              <a:rect l="0" t="0" r="r" b="b"/>
              <a:pathLst>
                <a:path w="101" h="60">
                  <a:moveTo>
                    <a:pt x="58" y="60"/>
                  </a:moveTo>
                  <a:cubicBezTo>
                    <a:pt x="101" y="59"/>
                    <a:pt x="101" y="59"/>
                    <a:pt x="101" y="59"/>
                  </a:cubicBezTo>
                  <a:cubicBezTo>
                    <a:pt x="101" y="0"/>
                    <a:pt x="101" y="0"/>
                    <a:pt x="101" y="0"/>
                  </a:cubicBezTo>
                  <a:cubicBezTo>
                    <a:pt x="29" y="0"/>
                    <a:pt x="29" y="0"/>
                    <a:pt x="29" y="0"/>
                  </a:cubicBezTo>
                  <a:cubicBezTo>
                    <a:pt x="29" y="0"/>
                    <a:pt x="0" y="54"/>
                    <a:pt x="58" y="6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27"/>
            <p:cNvSpPr/>
            <p:nvPr/>
          </p:nvSpPr>
          <p:spPr bwMode="auto">
            <a:xfrm>
              <a:off x="5210651" y="2775358"/>
              <a:ext cx="262558" cy="167571"/>
            </a:xfrm>
            <a:custGeom>
              <a:avLst/>
              <a:gdLst>
                <a:gd name="T0" fmla="*/ 95 w 124"/>
                <a:gd name="T1" fmla="*/ 79 h 79"/>
                <a:gd name="T2" fmla="*/ 124 w 124"/>
                <a:gd name="T3" fmla="*/ 26 h 79"/>
                <a:gd name="T4" fmla="*/ 106 w 124"/>
                <a:gd name="T5" fmla="*/ 36 h 79"/>
                <a:gd name="T6" fmla="*/ 91 w 124"/>
                <a:gd name="T7" fmla="*/ 12 h 79"/>
                <a:gd name="T8" fmla="*/ 70 w 124"/>
                <a:gd name="T9" fmla="*/ 0 h 79"/>
                <a:gd name="T10" fmla="*/ 0 w 124"/>
                <a:gd name="T11" fmla="*/ 1 h 79"/>
                <a:gd name="T12" fmla="*/ 24 w 124"/>
                <a:gd name="T13" fmla="*/ 18 h 79"/>
                <a:gd name="T14" fmla="*/ 54 w 124"/>
                <a:gd name="T15" fmla="*/ 67 h 79"/>
                <a:gd name="T16" fmla="*/ 36 w 124"/>
                <a:gd name="T17" fmla="*/ 79 h 79"/>
                <a:gd name="T18" fmla="*/ 95 w 124"/>
                <a:gd name="T19"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4" h="79">
                  <a:moveTo>
                    <a:pt x="95" y="79"/>
                  </a:moveTo>
                  <a:cubicBezTo>
                    <a:pt x="124" y="26"/>
                    <a:pt x="124" y="26"/>
                    <a:pt x="124" y="26"/>
                  </a:cubicBezTo>
                  <a:cubicBezTo>
                    <a:pt x="106" y="36"/>
                    <a:pt x="106" y="36"/>
                    <a:pt x="106" y="36"/>
                  </a:cubicBezTo>
                  <a:cubicBezTo>
                    <a:pt x="91" y="12"/>
                    <a:pt x="91" y="12"/>
                    <a:pt x="91" y="12"/>
                  </a:cubicBezTo>
                  <a:cubicBezTo>
                    <a:pt x="85" y="1"/>
                    <a:pt x="70" y="0"/>
                    <a:pt x="70" y="0"/>
                  </a:cubicBezTo>
                  <a:cubicBezTo>
                    <a:pt x="0" y="1"/>
                    <a:pt x="0" y="1"/>
                    <a:pt x="0" y="1"/>
                  </a:cubicBezTo>
                  <a:cubicBezTo>
                    <a:pt x="12" y="1"/>
                    <a:pt x="24" y="18"/>
                    <a:pt x="24" y="18"/>
                  </a:cubicBezTo>
                  <a:cubicBezTo>
                    <a:pt x="54" y="67"/>
                    <a:pt x="54" y="67"/>
                    <a:pt x="54" y="67"/>
                  </a:cubicBezTo>
                  <a:cubicBezTo>
                    <a:pt x="36" y="79"/>
                    <a:pt x="36" y="79"/>
                    <a:pt x="36" y="79"/>
                  </a:cubicBezTo>
                  <a:lnTo>
                    <a:pt x="95" y="7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28"/>
            <p:cNvSpPr/>
            <p:nvPr/>
          </p:nvSpPr>
          <p:spPr bwMode="auto">
            <a:xfrm>
              <a:off x="5068171" y="2733240"/>
              <a:ext cx="184597" cy="241051"/>
            </a:xfrm>
            <a:custGeom>
              <a:avLst/>
              <a:gdLst>
                <a:gd name="T0" fmla="*/ 87 w 87"/>
                <a:gd name="T1" fmla="*/ 51 h 114"/>
                <a:gd name="T2" fmla="*/ 20 w 87"/>
                <a:gd name="T3" fmla="*/ 47 h 114"/>
                <a:gd name="T4" fmla="*/ 0 w 87"/>
                <a:gd name="T5" fmla="*/ 85 h 114"/>
                <a:gd name="T6" fmla="*/ 52 w 87"/>
                <a:gd name="T7" fmla="*/ 114 h 114"/>
                <a:gd name="T8" fmla="*/ 87 w 87"/>
                <a:gd name="T9" fmla="*/ 51 h 114"/>
              </a:gdLst>
              <a:ahLst/>
              <a:cxnLst>
                <a:cxn ang="0">
                  <a:pos x="T0" y="T1"/>
                </a:cxn>
                <a:cxn ang="0">
                  <a:pos x="T2" y="T3"/>
                </a:cxn>
                <a:cxn ang="0">
                  <a:pos x="T4" y="T5"/>
                </a:cxn>
                <a:cxn ang="0">
                  <a:pos x="T6" y="T7"/>
                </a:cxn>
                <a:cxn ang="0">
                  <a:pos x="T8" y="T9"/>
                </a:cxn>
              </a:cxnLst>
              <a:rect l="0" t="0" r="r" b="b"/>
              <a:pathLst>
                <a:path w="87" h="114">
                  <a:moveTo>
                    <a:pt x="87" y="51"/>
                  </a:moveTo>
                  <a:cubicBezTo>
                    <a:pt x="87" y="51"/>
                    <a:pt x="53" y="0"/>
                    <a:pt x="20" y="47"/>
                  </a:cubicBezTo>
                  <a:cubicBezTo>
                    <a:pt x="0" y="85"/>
                    <a:pt x="0" y="85"/>
                    <a:pt x="0" y="85"/>
                  </a:cubicBezTo>
                  <a:cubicBezTo>
                    <a:pt x="52" y="114"/>
                    <a:pt x="52" y="114"/>
                    <a:pt x="52" y="114"/>
                  </a:cubicBezTo>
                  <a:lnTo>
                    <a:pt x="87" y="5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29"/>
            <p:cNvSpPr/>
            <p:nvPr/>
          </p:nvSpPr>
          <p:spPr bwMode="auto">
            <a:xfrm>
              <a:off x="5297573" y="3124837"/>
              <a:ext cx="241051" cy="216857"/>
            </a:xfrm>
            <a:custGeom>
              <a:avLst/>
              <a:gdLst>
                <a:gd name="T0" fmla="*/ 87 w 114"/>
                <a:gd name="T1" fmla="*/ 18 h 102"/>
                <a:gd name="T2" fmla="*/ 30 w 114"/>
                <a:gd name="T3" fmla="*/ 20 h 102"/>
                <a:gd name="T4" fmla="*/ 28 w 114"/>
                <a:gd name="T5" fmla="*/ 0 h 102"/>
                <a:gd name="T6" fmla="*/ 0 w 114"/>
                <a:gd name="T7" fmla="*/ 52 h 102"/>
                <a:gd name="T8" fmla="*/ 32 w 114"/>
                <a:gd name="T9" fmla="*/ 102 h 102"/>
                <a:gd name="T10" fmla="*/ 32 w 114"/>
                <a:gd name="T11" fmla="*/ 82 h 102"/>
                <a:gd name="T12" fmla="*/ 61 w 114"/>
                <a:gd name="T13" fmla="*/ 80 h 102"/>
                <a:gd name="T14" fmla="*/ 81 w 114"/>
                <a:gd name="T15" fmla="*/ 66 h 102"/>
                <a:gd name="T16" fmla="*/ 114 w 114"/>
                <a:gd name="T17" fmla="*/ 5 h 102"/>
                <a:gd name="T18" fmla="*/ 87 w 114"/>
                <a:gd name="T19" fmla="*/ 1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02">
                  <a:moveTo>
                    <a:pt x="87" y="18"/>
                  </a:moveTo>
                  <a:cubicBezTo>
                    <a:pt x="30" y="20"/>
                    <a:pt x="30" y="20"/>
                    <a:pt x="30" y="20"/>
                  </a:cubicBezTo>
                  <a:cubicBezTo>
                    <a:pt x="28" y="0"/>
                    <a:pt x="28" y="0"/>
                    <a:pt x="28" y="0"/>
                  </a:cubicBezTo>
                  <a:cubicBezTo>
                    <a:pt x="0" y="52"/>
                    <a:pt x="0" y="52"/>
                    <a:pt x="0" y="52"/>
                  </a:cubicBezTo>
                  <a:cubicBezTo>
                    <a:pt x="32" y="102"/>
                    <a:pt x="32" y="102"/>
                    <a:pt x="32" y="102"/>
                  </a:cubicBezTo>
                  <a:cubicBezTo>
                    <a:pt x="32" y="82"/>
                    <a:pt x="32" y="82"/>
                    <a:pt x="32" y="82"/>
                  </a:cubicBezTo>
                  <a:cubicBezTo>
                    <a:pt x="61" y="80"/>
                    <a:pt x="61" y="80"/>
                    <a:pt x="61" y="80"/>
                  </a:cubicBezTo>
                  <a:cubicBezTo>
                    <a:pt x="73" y="79"/>
                    <a:pt x="81" y="66"/>
                    <a:pt x="81" y="66"/>
                  </a:cubicBezTo>
                  <a:cubicBezTo>
                    <a:pt x="114" y="5"/>
                    <a:pt x="114" y="5"/>
                    <a:pt x="114" y="5"/>
                  </a:cubicBezTo>
                  <a:cubicBezTo>
                    <a:pt x="108" y="15"/>
                    <a:pt x="87" y="18"/>
                    <a:pt x="87"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30"/>
            <p:cNvSpPr/>
            <p:nvPr/>
          </p:nvSpPr>
          <p:spPr bwMode="auto">
            <a:xfrm>
              <a:off x="5380015" y="2944721"/>
              <a:ext cx="211480" cy="197142"/>
            </a:xfrm>
            <a:custGeom>
              <a:avLst/>
              <a:gdLst>
                <a:gd name="T0" fmla="*/ 39 w 100"/>
                <a:gd name="T1" fmla="*/ 93 h 93"/>
                <a:gd name="T2" fmla="*/ 74 w 100"/>
                <a:gd name="T3" fmla="*/ 36 h 93"/>
                <a:gd name="T4" fmla="*/ 50 w 100"/>
                <a:gd name="T5" fmla="*/ 0 h 93"/>
                <a:gd name="T6" fmla="*/ 0 w 100"/>
                <a:gd name="T7" fmla="*/ 32 h 93"/>
                <a:gd name="T8" fmla="*/ 39 w 100"/>
                <a:gd name="T9" fmla="*/ 93 h 93"/>
              </a:gdLst>
              <a:ahLst/>
              <a:cxnLst>
                <a:cxn ang="0">
                  <a:pos x="T0" y="T1"/>
                </a:cxn>
                <a:cxn ang="0">
                  <a:pos x="T2" y="T3"/>
                </a:cxn>
                <a:cxn ang="0">
                  <a:pos x="T4" y="T5"/>
                </a:cxn>
                <a:cxn ang="0">
                  <a:pos x="T6" y="T7"/>
                </a:cxn>
                <a:cxn ang="0">
                  <a:pos x="T8" y="T9"/>
                </a:cxn>
              </a:cxnLst>
              <a:rect l="0" t="0" r="r" b="b"/>
              <a:pathLst>
                <a:path w="100" h="93">
                  <a:moveTo>
                    <a:pt x="39" y="93"/>
                  </a:moveTo>
                  <a:cubicBezTo>
                    <a:pt x="39" y="93"/>
                    <a:pt x="100" y="88"/>
                    <a:pt x="74" y="36"/>
                  </a:cubicBezTo>
                  <a:cubicBezTo>
                    <a:pt x="50" y="0"/>
                    <a:pt x="50" y="0"/>
                    <a:pt x="50" y="0"/>
                  </a:cubicBezTo>
                  <a:cubicBezTo>
                    <a:pt x="0" y="32"/>
                    <a:pt x="0" y="32"/>
                    <a:pt x="0" y="32"/>
                  </a:cubicBezTo>
                  <a:lnTo>
                    <a:pt x="39" y="9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31"/>
            <p:cNvSpPr>
              <a:spLocks noEditPoints="1"/>
            </p:cNvSpPr>
            <p:nvPr/>
          </p:nvSpPr>
          <p:spPr bwMode="auto">
            <a:xfrm>
              <a:off x="4095003" y="3121253"/>
              <a:ext cx="398765" cy="591427"/>
            </a:xfrm>
            <a:custGeom>
              <a:avLst/>
              <a:gdLst>
                <a:gd name="T0" fmla="*/ 98 w 188"/>
                <a:gd name="T1" fmla="*/ 1 h 279"/>
                <a:gd name="T2" fmla="*/ 22 w 188"/>
                <a:gd name="T3" fmla="*/ 34 h 279"/>
                <a:gd name="T4" fmla="*/ 2 w 188"/>
                <a:gd name="T5" fmla="*/ 99 h 279"/>
                <a:gd name="T6" fmla="*/ 24 w 188"/>
                <a:gd name="T7" fmla="*/ 155 h 279"/>
                <a:gd name="T8" fmla="*/ 24 w 188"/>
                <a:gd name="T9" fmla="*/ 155 h 279"/>
                <a:gd name="T10" fmla="*/ 37 w 188"/>
                <a:gd name="T11" fmla="*/ 201 h 279"/>
                <a:gd name="T12" fmla="*/ 42 w 188"/>
                <a:gd name="T13" fmla="*/ 267 h 279"/>
                <a:gd name="T14" fmla="*/ 47 w 188"/>
                <a:gd name="T15" fmla="*/ 271 h 279"/>
                <a:gd name="T16" fmla="*/ 82 w 188"/>
                <a:gd name="T17" fmla="*/ 279 h 279"/>
                <a:gd name="T18" fmla="*/ 126 w 188"/>
                <a:gd name="T19" fmla="*/ 273 h 279"/>
                <a:gd name="T20" fmla="*/ 137 w 188"/>
                <a:gd name="T21" fmla="*/ 249 h 279"/>
                <a:gd name="T22" fmla="*/ 145 w 188"/>
                <a:gd name="T23" fmla="*/ 187 h 279"/>
                <a:gd name="T24" fmla="*/ 157 w 188"/>
                <a:gd name="T25" fmla="*/ 159 h 279"/>
                <a:gd name="T26" fmla="*/ 174 w 188"/>
                <a:gd name="T27" fmla="*/ 132 h 279"/>
                <a:gd name="T28" fmla="*/ 186 w 188"/>
                <a:gd name="T29" fmla="*/ 75 h 279"/>
                <a:gd name="T30" fmla="*/ 99 w 188"/>
                <a:gd name="T31" fmla="*/ 1 h 279"/>
                <a:gd name="T32" fmla="*/ 165 w 188"/>
                <a:gd name="T33" fmla="*/ 78 h 279"/>
                <a:gd name="T34" fmla="*/ 126 w 188"/>
                <a:gd name="T35" fmla="*/ 171 h 279"/>
                <a:gd name="T36" fmla="*/ 123 w 188"/>
                <a:gd name="T37" fmla="*/ 186 h 279"/>
                <a:gd name="T38" fmla="*/ 120 w 188"/>
                <a:gd name="T39" fmla="*/ 195 h 279"/>
                <a:gd name="T40" fmla="*/ 98 w 188"/>
                <a:gd name="T41" fmla="*/ 200 h 279"/>
                <a:gd name="T42" fmla="*/ 98 w 188"/>
                <a:gd name="T43" fmla="*/ 148 h 279"/>
                <a:gd name="T44" fmla="*/ 126 w 188"/>
                <a:gd name="T45" fmla="*/ 73 h 279"/>
                <a:gd name="T46" fmla="*/ 114 w 188"/>
                <a:gd name="T47" fmla="*/ 67 h 279"/>
                <a:gd name="T48" fmla="*/ 100 w 188"/>
                <a:gd name="T49" fmla="*/ 66 h 279"/>
                <a:gd name="T50" fmla="*/ 77 w 188"/>
                <a:gd name="T51" fmla="*/ 67 h 279"/>
                <a:gd name="T52" fmla="*/ 68 w 188"/>
                <a:gd name="T53" fmla="*/ 68 h 279"/>
                <a:gd name="T54" fmla="*/ 54 w 188"/>
                <a:gd name="T55" fmla="*/ 76 h 279"/>
                <a:gd name="T56" fmla="*/ 81 w 188"/>
                <a:gd name="T57" fmla="*/ 153 h 279"/>
                <a:gd name="T58" fmla="*/ 60 w 188"/>
                <a:gd name="T59" fmla="*/ 197 h 279"/>
                <a:gd name="T60" fmla="*/ 57 w 188"/>
                <a:gd name="T61" fmla="*/ 192 h 279"/>
                <a:gd name="T62" fmla="*/ 55 w 188"/>
                <a:gd name="T63" fmla="*/ 183 h 279"/>
                <a:gd name="T64" fmla="*/ 54 w 188"/>
                <a:gd name="T65" fmla="*/ 169 h 279"/>
                <a:gd name="T66" fmla="*/ 30 w 188"/>
                <a:gd name="T67" fmla="*/ 119 h 279"/>
                <a:gd name="T68" fmla="*/ 24 w 188"/>
                <a:gd name="T69" fmla="*/ 73 h 279"/>
                <a:gd name="T70" fmla="*/ 39 w 188"/>
                <a:gd name="T71" fmla="*/ 45 h 279"/>
                <a:gd name="T72" fmla="*/ 97 w 188"/>
                <a:gd name="T73" fmla="*/ 20 h 279"/>
                <a:gd name="T74" fmla="*/ 97 w 188"/>
                <a:gd name="T75" fmla="*/ 20 h 279"/>
                <a:gd name="T76" fmla="*/ 153 w 188"/>
                <a:gd name="T77" fmla="*/ 48 h 279"/>
                <a:gd name="T78" fmla="*/ 73 w 188"/>
                <a:gd name="T79" fmla="*/ 70 h 279"/>
                <a:gd name="T80" fmla="*/ 81 w 188"/>
                <a:gd name="T81" fmla="*/ 76 h 279"/>
                <a:gd name="T82" fmla="*/ 84 w 188"/>
                <a:gd name="T83" fmla="*/ 69 h 279"/>
                <a:gd name="T84" fmla="*/ 93 w 188"/>
                <a:gd name="T85" fmla="*/ 69 h 279"/>
                <a:gd name="T86" fmla="*/ 97 w 188"/>
                <a:gd name="T87" fmla="*/ 69 h 279"/>
                <a:gd name="T88" fmla="*/ 99 w 188"/>
                <a:gd name="T89" fmla="*/ 79 h 279"/>
                <a:gd name="T90" fmla="*/ 104 w 188"/>
                <a:gd name="T91" fmla="*/ 78 h 279"/>
                <a:gd name="T92" fmla="*/ 117 w 188"/>
                <a:gd name="T93" fmla="*/ 79 h 279"/>
                <a:gd name="T94" fmla="*/ 64 w 188"/>
                <a:gd name="T95" fmla="*/ 79 h 279"/>
                <a:gd name="T96" fmla="*/ 73 w 188"/>
                <a:gd name="T97" fmla="*/ 70 h 279"/>
                <a:gd name="T98" fmla="*/ 115 w 188"/>
                <a:gd name="T99" fmla="*/ 72 h 279"/>
                <a:gd name="T100" fmla="*/ 117 w 188"/>
                <a:gd name="T101" fmla="*/ 71 h 279"/>
                <a:gd name="T102" fmla="*/ 109 w 188"/>
                <a:gd name="T103" fmla="*/ 69 h 279"/>
                <a:gd name="T104" fmla="*/ 104 w 188"/>
                <a:gd name="T105" fmla="*/ 70 h 279"/>
                <a:gd name="T106" fmla="*/ 63 w 188"/>
                <a:gd name="T107" fmla="*/ 76 h 279"/>
                <a:gd name="T108" fmla="*/ 63 w 188"/>
                <a:gd name="T109" fmla="*/ 75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8" h="279">
                  <a:moveTo>
                    <a:pt x="99" y="1"/>
                  </a:moveTo>
                  <a:cubicBezTo>
                    <a:pt x="98" y="1"/>
                    <a:pt x="98" y="1"/>
                    <a:pt x="98" y="1"/>
                  </a:cubicBezTo>
                  <a:cubicBezTo>
                    <a:pt x="98" y="1"/>
                    <a:pt x="97" y="1"/>
                    <a:pt x="97" y="1"/>
                  </a:cubicBezTo>
                  <a:cubicBezTo>
                    <a:pt x="58" y="0"/>
                    <a:pt x="34" y="19"/>
                    <a:pt x="22" y="34"/>
                  </a:cubicBezTo>
                  <a:cubicBezTo>
                    <a:pt x="9" y="51"/>
                    <a:pt x="4" y="67"/>
                    <a:pt x="3" y="69"/>
                  </a:cubicBezTo>
                  <a:cubicBezTo>
                    <a:pt x="1" y="78"/>
                    <a:pt x="0" y="88"/>
                    <a:pt x="2" y="99"/>
                  </a:cubicBezTo>
                  <a:cubicBezTo>
                    <a:pt x="3" y="108"/>
                    <a:pt x="6" y="117"/>
                    <a:pt x="10" y="126"/>
                  </a:cubicBezTo>
                  <a:cubicBezTo>
                    <a:pt x="16" y="142"/>
                    <a:pt x="24" y="154"/>
                    <a:pt x="24" y="155"/>
                  </a:cubicBezTo>
                  <a:cubicBezTo>
                    <a:pt x="24" y="155"/>
                    <a:pt x="24" y="155"/>
                    <a:pt x="24" y="155"/>
                  </a:cubicBezTo>
                  <a:cubicBezTo>
                    <a:pt x="24" y="155"/>
                    <a:pt x="24" y="155"/>
                    <a:pt x="24" y="155"/>
                  </a:cubicBezTo>
                  <a:cubicBezTo>
                    <a:pt x="31" y="164"/>
                    <a:pt x="33" y="177"/>
                    <a:pt x="33" y="183"/>
                  </a:cubicBezTo>
                  <a:cubicBezTo>
                    <a:pt x="32" y="191"/>
                    <a:pt x="35" y="197"/>
                    <a:pt x="37" y="201"/>
                  </a:cubicBezTo>
                  <a:cubicBezTo>
                    <a:pt x="35" y="219"/>
                    <a:pt x="35" y="234"/>
                    <a:pt x="36" y="245"/>
                  </a:cubicBezTo>
                  <a:cubicBezTo>
                    <a:pt x="37" y="255"/>
                    <a:pt x="39" y="262"/>
                    <a:pt x="42" y="267"/>
                  </a:cubicBezTo>
                  <a:cubicBezTo>
                    <a:pt x="44" y="270"/>
                    <a:pt x="44" y="270"/>
                    <a:pt x="44" y="270"/>
                  </a:cubicBezTo>
                  <a:cubicBezTo>
                    <a:pt x="47" y="271"/>
                    <a:pt x="47" y="271"/>
                    <a:pt x="47" y="271"/>
                  </a:cubicBezTo>
                  <a:cubicBezTo>
                    <a:pt x="52" y="274"/>
                    <a:pt x="64" y="278"/>
                    <a:pt x="82" y="279"/>
                  </a:cubicBezTo>
                  <a:cubicBezTo>
                    <a:pt x="82" y="279"/>
                    <a:pt x="82" y="279"/>
                    <a:pt x="82" y="279"/>
                  </a:cubicBezTo>
                  <a:cubicBezTo>
                    <a:pt x="95" y="279"/>
                    <a:pt x="108" y="278"/>
                    <a:pt x="122" y="274"/>
                  </a:cubicBezTo>
                  <a:cubicBezTo>
                    <a:pt x="126" y="273"/>
                    <a:pt x="126" y="273"/>
                    <a:pt x="126" y="273"/>
                  </a:cubicBezTo>
                  <a:cubicBezTo>
                    <a:pt x="128" y="270"/>
                    <a:pt x="128" y="270"/>
                    <a:pt x="128" y="270"/>
                  </a:cubicBezTo>
                  <a:cubicBezTo>
                    <a:pt x="132" y="265"/>
                    <a:pt x="135" y="258"/>
                    <a:pt x="137" y="249"/>
                  </a:cubicBezTo>
                  <a:cubicBezTo>
                    <a:pt x="139" y="237"/>
                    <a:pt x="140" y="223"/>
                    <a:pt x="140" y="205"/>
                  </a:cubicBezTo>
                  <a:cubicBezTo>
                    <a:pt x="142" y="201"/>
                    <a:pt x="145" y="195"/>
                    <a:pt x="145" y="187"/>
                  </a:cubicBezTo>
                  <a:cubicBezTo>
                    <a:pt x="146" y="181"/>
                    <a:pt x="149" y="167"/>
                    <a:pt x="157" y="160"/>
                  </a:cubicBezTo>
                  <a:cubicBezTo>
                    <a:pt x="157" y="159"/>
                    <a:pt x="157" y="159"/>
                    <a:pt x="157" y="159"/>
                  </a:cubicBezTo>
                  <a:cubicBezTo>
                    <a:pt x="157" y="159"/>
                    <a:pt x="157" y="159"/>
                    <a:pt x="157" y="159"/>
                  </a:cubicBezTo>
                  <a:cubicBezTo>
                    <a:pt x="157" y="159"/>
                    <a:pt x="166" y="147"/>
                    <a:pt x="174" y="132"/>
                  </a:cubicBezTo>
                  <a:cubicBezTo>
                    <a:pt x="179" y="122"/>
                    <a:pt x="183" y="113"/>
                    <a:pt x="185" y="105"/>
                  </a:cubicBezTo>
                  <a:cubicBezTo>
                    <a:pt x="187" y="94"/>
                    <a:pt x="188" y="84"/>
                    <a:pt x="186" y="75"/>
                  </a:cubicBezTo>
                  <a:cubicBezTo>
                    <a:pt x="186" y="72"/>
                    <a:pt x="183" y="56"/>
                    <a:pt x="171" y="39"/>
                  </a:cubicBezTo>
                  <a:cubicBezTo>
                    <a:pt x="160" y="22"/>
                    <a:pt x="138" y="3"/>
                    <a:pt x="99" y="1"/>
                  </a:cubicBezTo>
                  <a:close/>
                  <a:moveTo>
                    <a:pt x="165" y="77"/>
                  </a:moveTo>
                  <a:cubicBezTo>
                    <a:pt x="165" y="78"/>
                    <a:pt x="165" y="78"/>
                    <a:pt x="165" y="78"/>
                  </a:cubicBezTo>
                  <a:cubicBezTo>
                    <a:pt x="170" y="106"/>
                    <a:pt x="142" y="143"/>
                    <a:pt x="140" y="146"/>
                  </a:cubicBezTo>
                  <a:cubicBezTo>
                    <a:pt x="134" y="153"/>
                    <a:pt x="129" y="161"/>
                    <a:pt x="126" y="171"/>
                  </a:cubicBezTo>
                  <a:cubicBezTo>
                    <a:pt x="124" y="178"/>
                    <a:pt x="123" y="184"/>
                    <a:pt x="123" y="185"/>
                  </a:cubicBezTo>
                  <a:cubicBezTo>
                    <a:pt x="123" y="186"/>
                    <a:pt x="123" y="186"/>
                    <a:pt x="123" y="186"/>
                  </a:cubicBezTo>
                  <a:cubicBezTo>
                    <a:pt x="123" y="186"/>
                    <a:pt x="123" y="186"/>
                    <a:pt x="123" y="186"/>
                  </a:cubicBezTo>
                  <a:cubicBezTo>
                    <a:pt x="123" y="191"/>
                    <a:pt x="120" y="194"/>
                    <a:pt x="120" y="195"/>
                  </a:cubicBezTo>
                  <a:cubicBezTo>
                    <a:pt x="117" y="197"/>
                    <a:pt x="117" y="197"/>
                    <a:pt x="117" y="197"/>
                  </a:cubicBezTo>
                  <a:cubicBezTo>
                    <a:pt x="110" y="199"/>
                    <a:pt x="104" y="200"/>
                    <a:pt x="98" y="200"/>
                  </a:cubicBezTo>
                  <a:cubicBezTo>
                    <a:pt x="100" y="153"/>
                    <a:pt x="100" y="153"/>
                    <a:pt x="100" y="153"/>
                  </a:cubicBezTo>
                  <a:cubicBezTo>
                    <a:pt x="100" y="151"/>
                    <a:pt x="99" y="150"/>
                    <a:pt x="98" y="148"/>
                  </a:cubicBezTo>
                  <a:cubicBezTo>
                    <a:pt x="129" y="74"/>
                    <a:pt x="129" y="74"/>
                    <a:pt x="129" y="74"/>
                  </a:cubicBezTo>
                  <a:cubicBezTo>
                    <a:pt x="126" y="73"/>
                    <a:pt x="126" y="73"/>
                    <a:pt x="126" y="73"/>
                  </a:cubicBezTo>
                  <a:cubicBezTo>
                    <a:pt x="126" y="72"/>
                    <a:pt x="126" y="71"/>
                    <a:pt x="126" y="71"/>
                  </a:cubicBezTo>
                  <a:cubicBezTo>
                    <a:pt x="124" y="66"/>
                    <a:pt x="119" y="65"/>
                    <a:pt x="114" y="67"/>
                  </a:cubicBezTo>
                  <a:cubicBezTo>
                    <a:pt x="113" y="66"/>
                    <a:pt x="113" y="65"/>
                    <a:pt x="112" y="65"/>
                  </a:cubicBezTo>
                  <a:cubicBezTo>
                    <a:pt x="108" y="63"/>
                    <a:pt x="104" y="64"/>
                    <a:pt x="100" y="66"/>
                  </a:cubicBezTo>
                  <a:cubicBezTo>
                    <a:pt x="97" y="65"/>
                    <a:pt x="93" y="66"/>
                    <a:pt x="90" y="66"/>
                  </a:cubicBezTo>
                  <a:cubicBezTo>
                    <a:pt x="87" y="64"/>
                    <a:pt x="81" y="65"/>
                    <a:pt x="77" y="67"/>
                  </a:cubicBezTo>
                  <a:cubicBezTo>
                    <a:pt x="76" y="66"/>
                    <a:pt x="74" y="66"/>
                    <a:pt x="72" y="66"/>
                  </a:cubicBezTo>
                  <a:cubicBezTo>
                    <a:pt x="71" y="67"/>
                    <a:pt x="69" y="67"/>
                    <a:pt x="68" y="68"/>
                  </a:cubicBezTo>
                  <a:cubicBezTo>
                    <a:pt x="63" y="63"/>
                    <a:pt x="57" y="69"/>
                    <a:pt x="56" y="75"/>
                  </a:cubicBezTo>
                  <a:cubicBezTo>
                    <a:pt x="54" y="76"/>
                    <a:pt x="54" y="76"/>
                    <a:pt x="54" y="76"/>
                  </a:cubicBezTo>
                  <a:cubicBezTo>
                    <a:pt x="82" y="148"/>
                    <a:pt x="82" y="148"/>
                    <a:pt x="82" y="148"/>
                  </a:cubicBezTo>
                  <a:cubicBezTo>
                    <a:pt x="81" y="150"/>
                    <a:pt x="81" y="151"/>
                    <a:pt x="81" y="153"/>
                  </a:cubicBezTo>
                  <a:cubicBezTo>
                    <a:pt x="79" y="200"/>
                    <a:pt x="79" y="200"/>
                    <a:pt x="79" y="200"/>
                  </a:cubicBezTo>
                  <a:cubicBezTo>
                    <a:pt x="71" y="200"/>
                    <a:pt x="64" y="198"/>
                    <a:pt x="60" y="197"/>
                  </a:cubicBezTo>
                  <a:cubicBezTo>
                    <a:pt x="60" y="196"/>
                    <a:pt x="60" y="196"/>
                    <a:pt x="60" y="196"/>
                  </a:cubicBezTo>
                  <a:cubicBezTo>
                    <a:pt x="57" y="192"/>
                    <a:pt x="57" y="192"/>
                    <a:pt x="57" y="192"/>
                  </a:cubicBezTo>
                  <a:cubicBezTo>
                    <a:pt x="57" y="192"/>
                    <a:pt x="55" y="189"/>
                    <a:pt x="55" y="184"/>
                  </a:cubicBezTo>
                  <a:cubicBezTo>
                    <a:pt x="55" y="183"/>
                    <a:pt x="55" y="183"/>
                    <a:pt x="55" y="183"/>
                  </a:cubicBezTo>
                  <a:cubicBezTo>
                    <a:pt x="55" y="183"/>
                    <a:pt x="55" y="183"/>
                    <a:pt x="55" y="183"/>
                  </a:cubicBezTo>
                  <a:cubicBezTo>
                    <a:pt x="55" y="182"/>
                    <a:pt x="55" y="176"/>
                    <a:pt x="54" y="169"/>
                  </a:cubicBezTo>
                  <a:cubicBezTo>
                    <a:pt x="51" y="158"/>
                    <a:pt x="48" y="150"/>
                    <a:pt x="42" y="143"/>
                  </a:cubicBezTo>
                  <a:cubicBezTo>
                    <a:pt x="41" y="142"/>
                    <a:pt x="35" y="132"/>
                    <a:pt x="30" y="119"/>
                  </a:cubicBezTo>
                  <a:cubicBezTo>
                    <a:pt x="25" y="106"/>
                    <a:pt x="20" y="88"/>
                    <a:pt x="24" y="73"/>
                  </a:cubicBezTo>
                  <a:cubicBezTo>
                    <a:pt x="24" y="73"/>
                    <a:pt x="24" y="73"/>
                    <a:pt x="24" y="73"/>
                  </a:cubicBezTo>
                  <a:cubicBezTo>
                    <a:pt x="24" y="73"/>
                    <a:pt x="24" y="73"/>
                    <a:pt x="24" y="73"/>
                  </a:cubicBezTo>
                  <a:cubicBezTo>
                    <a:pt x="24" y="72"/>
                    <a:pt x="28" y="58"/>
                    <a:pt x="39" y="45"/>
                  </a:cubicBezTo>
                  <a:cubicBezTo>
                    <a:pt x="53" y="28"/>
                    <a:pt x="72" y="19"/>
                    <a:pt x="96" y="20"/>
                  </a:cubicBezTo>
                  <a:cubicBezTo>
                    <a:pt x="97" y="20"/>
                    <a:pt x="97" y="20"/>
                    <a:pt x="97" y="20"/>
                  </a:cubicBezTo>
                  <a:cubicBezTo>
                    <a:pt x="97" y="20"/>
                    <a:pt x="97" y="20"/>
                    <a:pt x="97" y="20"/>
                  </a:cubicBezTo>
                  <a:cubicBezTo>
                    <a:pt x="97" y="20"/>
                    <a:pt x="97" y="20"/>
                    <a:pt x="97" y="20"/>
                  </a:cubicBezTo>
                  <a:cubicBezTo>
                    <a:pt x="97" y="20"/>
                    <a:pt x="97" y="20"/>
                    <a:pt x="98" y="20"/>
                  </a:cubicBezTo>
                  <a:cubicBezTo>
                    <a:pt x="122" y="21"/>
                    <a:pt x="140" y="30"/>
                    <a:pt x="153" y="48"/>
                  </a:cubicBezTo>
                  <a:cubicBezTo>
                    <a:pt x="162" y="62"/>
                    <a:pt x="165" y="77"/>
                    <a:pt x="165" y="77"/>
                  </a:cubicBezTo>
                  <a:close/>
                  <a:moveTo>
                    <a:pt x="73" y="70"/>
                  </a:moveTo>
                  <a:cubicBezTo>
                    <a:pt x="72" y="72"/>
                    <a:pt x="72" y="74"/>
                    <a:pt x="73" y="76"/>
                  </a:cubicBezTo>
                  <a:cubicBezTo>
                    <a:pt x="74" y="80"/>
                    <a:pt x="79" y="79"/>
                    <a:pt x="81" y="76"/>
                  </a:cubicBezTo>
                  <a:cubicBezTo>
                    <a:pt x="82" y="74"/>
                    <a:pt x="81" y="72"/>
                    <a:pt x="80" y="70"/>
                  </a:cubicBezTo>
                  <a:cubicBezTo>
                    <a:pt x="81" y="69"/>
                    <a:pt x="83" y="69"/>
                    <a:pt x="84" y="69"/>
                  </a:cubicBezTo>
                  <a:cubicBezTo>
                    <a:pt x="77" y="75"/>
                    <a:pt x="90" y="83"/>
                    <a:pt x="93" y="73"/>
                  </a:cubicBezTo>
                  <a:cubicBezTo>
                    <a:pt x="93" y="72"/>
                    <a:pt x="93" y="70"/>
                    <a:pt x="93" y="69"/>
                  </a:cubicBezTo>
                  <a:cubicBezTo>
                    <a:pt x="93" y="69"/>
                    <a:pt x="93" y="69"/>
                    <a:pt x="93" y="69"/>
                  </a:cubicBezTo>
                  <a:cubicBezTo>
                    <a:pt x="94" y="69"/>
                    <a:pt x="96" y="69"/>
                    <a:pt x="97" y="69"/>
                  </a:cubicBezTo>
                  <a:cubicBezTo>
                    <a:pt x="96" y="70"/>
                    <a:pt x="96" y="70"/>
                    <a:pt x="96" y="70"/>
                  </a:cubicBezTo>
                  <a:cubicBezTo>
                    <a:pt x="93" y="73"/>
                    <a:pt x="94" y="80"/>
                    <a:pt x="99" y="79"/>
                  </a:cubicBezTo>
                  <a:cubicBezTo>
                    <a:pt x="101" y="79"/>
                    <a:pt x="102" y="78"/>
                    <a:pt x="103" y="77"/>
                  </a:cubicBezTo>
                  <a:cubicBezTo>
                    <a:pt x="104" y="78"/>
                    <a:pt x="104" y="78"/>
                    <a:pt x="104" y="78"/>
                  </a:cubicBezTo>
                  <a:cubicBezTo>
                    <a:pt x="109" y="81"/>
                    <a:pt x="112" y="79"/>
                    <a:pt x="114" y="76"/>
                  </a:cubicBezTo>
                  <a:cubicBezTo>
                    <a:pt x="114" y="77"/>
                    <a:pt x="116" y="79"/>
                    <a:pt x="117" y="79"/>
                  </a:cubicBezTo>
                  <a:cubicBezTo>
                    <a:pt x="90" y="144"/>
                    <a:pt x="90" y="144"/>
                    <a:pt x="90" y="144"/>
                  </a:cubicBezTo>
                  <a:cubicBezTo>
                    <a:pt x="64" y="79"/>
                    <a:pt x="64" y="79"/>
                    <a:pt x="64" y="79"/>
                  </a:cubicBezTo>
                  <a:cubicBezTo>
                    <a:pt x="70" y="81"/>
                    <a:pt x="71" y="75"/>
                    <a:pt x="70" y="71"/>
                  </a:cubicBezTo>
                  <a:cubicBezTo>
                    <a:pt x="71" y="71"/>
                    <a:pt x="72" y="70"/>
                    <a:pt x="73" y="70"/>
                  </a:cubicBezTo>
                  <a:close/>
                  <a:moveTo>
                    <a:pt x="117" y="71"/>
                  </a:moveTo>
                  <a:cubicBezTo>
                    <a:pt x="116" y="71"/>
                    <a:pt x="116" y="72"/>
                    <a:pt x="115" y="72"/>
                  </a:cubicBezTo>
                  <a:cubicBezTo>
                    <a:pt x="115" y="72"/>
                    <a:pt x="115" y="71"/>
                    <a:pt x="115" y="70"/>
                  </a:cubicBezTo>
                  <a:cubicBezTo>
                    <a:pt x="116" y="70"/>
                    <a:pt x="116" y="70"/>
                    <a:pt x="117" y="71"/>
                  </a:cubicBezTo>
                  <a:close/>
                  <a:moveTo>
                    <a:pt x="103" y="68"/>
                  </a:moveTo>
                  <a:cubicBezTo>
                    <a:pt x="105" y="68"/>
                    <a:pt x="107" y="68"/>
                    <a:pt x="109" y="69"/>
                  </a:cubicBezTo>
                  <a:cubicBezTo>
                    <a:pt x="107" y="70"/>
                    <a:pt x="106" y="71"/>
                    <a:pt x="105" y="72"/>
                  </a:cubicBezTo>
                  <a:cubicBezTo>
                    <a:pt x="105" y="71"/>
                    <a:pt x="105" y="70"/>
                    <a:pt x="104" y="70"/>
                  </a:cubicBezTo>
                  <a:cubicBezTo>
                    <a:pt x="104" y="69"/>
                    <a:pt x="104" y="69"/>
                    <a:pt x="103" y="68"/>
                  </a:cubicBezTo>
                  <a:close/>
                  <a:moveTo>
                    <a:pt x="63" y="76"/>
                  </a:moveTo>
                  <a:cubicBezTo>
                    <a:pt x="63" y="75"/>
                    <a:pt x="63" y="75"/>
                    <a:pt x="63" y="75"/>
                  </a:cubicBezTo>
                  <a:cubicBezTo>
                    <a:pt x="63" y="75"/>
                    <a:pt x="63" y="75"/>
                    <a:pt x="63" y="75"/>
                  </a:cubicBezTo>
                  <a:cubicBezTo>
                    <a:pt x="63" y="75"/>
                    <a:pt x="63" y="76"/>
                    <a:pt x="63" y="7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32"/>
            <p:cNvSpPr/>
            <p:nvPr/>
          </p:nvSpPr>
          <p:spPr bwMode="auto">
            <a:xfrm>
              <a:off x="4101276" y="2421397"/>
              <a:ext cx="2688"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33"/>
            <p:cNvSpPr>
              <a:spLocks noEditPoints="1"/>
            </p:cNvSpPr>
            <p:nvPr/>
          </p:nvSpPr>
          <p:spPr bwMode="auto">
            <a:xfrm>
              <a:off x="3461460" y="2222463"/>
              <a:ext cx="672077" cy="465974"/>
            </a:xfrm>
            <a:custGeom>
              <a:avLst/>
              <a:gdLst>
                <a:gd name="T0" fmla="*/ 314 w 317"/>
                <a:gd name="T1" fmla="*/ 82 h 220"/>
                <a:gd name="T2" fmla="*/ 309 w 317"/>
                <a:gd name="T3" fmla="*/ 76 h 220"/>
                <a:gd name="T4" fmla="*/ 303 w 317"/>
                <a:gd name="T5" fmla="*/ 71 h 220"/>
                <a:gd name="T6" fmla="*/ 302 w 317"/>
                <a:gd name="T7" fmla="*/ 72 h 220"/>
                <a:gd name="T8" fmla="*/ 306 w 317"/>
                <a:gd name="T9" fmla="*/ 83 h 220"/>
                <a:gd name="T10" fmla="*/ 306 w 317"/>
                <a:gd name="T11" fmla="*/ 87 h 220"/>
                <a:gd name="T12" fmla="*/ 305 w 317"/>
                <a:gd name="T13" fmla="*/ 92 h 220"/>
                <a:gd name="T14" fmla="*/ 302 w 317"/>
                <a:gd name="T15" fmla="*/ 94 h 220"/>
                <a:gd name="T16" fmla="*/ 302 w 317"/>
                <a:gd name="T17" fmla="*/ 95 h 220"/>
                <a:gd name="T18" fmla="*/ 302 w 317"/>
                <a:gd name="T19" fmla="*/ 94 h 220"/>
                <a:gd name="T20" fmla="*/ 302 w 317"/>
                <a:gd name="T21" fmla="*/ 94 h 220"/>
                <a:gd name="T22" fmla="*/ 301 w 317"/>
                <a:gd name="T23" fmla="*/ 95 h 220"/>
                <a:gd name="T24" fmla="*/ 298 w 317"/>
                <a:gd name="T25" fmla="*/ 96 h 220"/>
                <a:gd name="T26" fmla="*/ 158 w 317"/>
                <a:gd name="T27" fmla="*/ 0 h 220"/>
                <a:gd name="T28" fmla="*/ 17 w 317"/>
                <a:gd name="T29" fmla="*/ 11 h 220"/>
                <a:gd name="T30" fmla="*/ 20 w 317"/>
                <a:gd name="T31" fmla="*/ 99 h 220"/>
                <a:gd name="T32" fmla="*/ 8 w 317"/>
                <a:gd name="T33" fmla="*/ 99 h 220"/>
                <a:gd name="T34" fmla="*/ 8 w 317"/>
                <a:gd name="T35" fmla="*/ 147 h 220"/>
                <a:gd name="T36" fmla="*/ 90 w 317"/>
                <a:gd name="T37" fmla="*/ 185 h 220"/>
                <a:gd name="T38" fmla="*/ 113 w 317"/>
                <a:gd name="T39" fmla="*/ 220 h 220"/>
                <a:gd name="T40" fmla="*/ 134 w 317"/>
                <a:gd name="T41" fmla="*/ 196 h 220"/>
                <a:gd name="T42" fmla="*/ 176 w 317"/>
                <a:gd name="T43" fmla="*/ 197 h 220"/>
                <a:gd name="T44" fmla="*/ 196 w 317"/>
                <a:gd name="T45" fmla="*/ 220 h 220"/>
                <a:gd name="T46" fmla="*/ 219 w 317"/>
                <a:gd name="T47" fmla="*/ 188 h 220"/>
                <a:gd name="T48" fmla="*/ 302 w 317"/>
                <a:gd name="T49" fmla="*/ 110 h 220"/>
                <a:gd name="T50" fmla="*/ 309 w 317"/>
                <a:gd name="T51" fmla="*/ 106 h 220"/>
                <a:gd name="T52" fmla="*/ 311 w 317"/>
                <a:gd name="T53" fmla="*/ 104 h 220"/>
                <a:gd name="T54" fmla="*/ 311 w 317"/>
                <a:gd name="T55" fmla="*/ 104 h 220"/>
                <a:gd name="T56" fmla="*/ 312 w 317"/>
                <a:gd name="T57" fmla="*/ 103 h 220"/>
                <a:gd name="T58" fmla="*/ 312 w 317"/>
                <a:gd name="T59" fmla="*/ 103 h 220"/>
                <a:gd name="T60" fmla="*/ 316 w 317"/>
                <a:gd name="T61" fmla="*/ 96 h 220"/>
                <a:gd name="T62" fmla="*/ 315 w 317"/>
                <a:gd name="T63" fmla="*/ 85 h 220"/>
                <a:gd name="T64" fmla="*/ 52 w 317"/>
                <a:gd name="T65" fmla="*/ 100 h 220"/>
                <a:gd name="T66" fmla="*/ 75 w 317"/>
                <a:gd name="T67" fmla="*/ 100 h 220"/>
                <a:gd name="T68" fmla="*/ 201 w 317"/>
                <a:gd name="T69" fmla="*/ 25 h 220"/>
                <a:gd name="T70" fmla="*/ 158 w 317"/>
                <a:gd name="T71" fmla="*/ 31 h 220"/>
                <a:gd name="T72" fmla="*/ 119 w 317"/>
                <a:gd name="T73" fmla="*/ 38 h 220"/>
                <a:gd name="T74" fmla="*/ 113 w 317"/>
                <a:gd name="T75" fmla="*/ 26 h 220"/>
                <a:gd name="T76" fmla="*/ 158 w 317"/>
                <a:gd name="T77" fmla="*/ 13 h 220"/>
                <a:gd name="T78" fmla="*/ 201 w 317"/>
                <a:gd name="T79" fmla="*/ 2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17" h="220">
                  <a:moveTo>
                    <a:pt x="315" y="85"/>
                  </a:moveTo>
                  <a:cubicBezTo>
                    <a:pt x="315" y="84"/>
                    <a:pt x="314" y="83"/>
                    <a:pt x="314" y="82"/>
                  </a:cubicBezTo>
                  <a:cubicBezTo>
                    <a:pt x="313" y="81"/>
                    <a:pt x="313" y="80"/>
                    <a:pt x="312" y="80"/>
                  </a:cubicBezTo>
                  <a:cubicBezTo>
                    <a:pt x="311" y="78"/>
                    <a:pt x="310" y="77"/>
                    <a:pt x="309" y="76"/>
                  </a:cubicBezTo>
                  <a:cubicBezTo>
                    <a:pt x="308" y="75"/>
                    <a:pt x="306" y="74"/>
                    <a:pt x="305" y="73"/>
                  </a:cubicBezTo>
                  <a:cubicBezTo>
                    <a:pt x="304" y="72"/>
                    <a:pt x="304" y="72"/>
                    <a:pt x="303" y="71"/>
                  </a:cubicBezTo>
                  <a:cubicBezTo>
                    <a:pt x="301" y="70"/>
                    <a:pt x="300" y="70"/>
                    <a:pt x="300" y="70"/>
                  </a:cubicBezTo>
                  <a:cubicBezTo>
                    <a:pt x="300" y="70"/>
                    <a:pt x="301" y="71"/>
                    <a:pt x="302" y="72"/>
                  </a:cubicBezTo>
                  <a:cubicBezTo>
                    <a:pt x="302" y="74"/>
                    <a:pt x="303" y="76"/>
                    <a:pt x="304" y="79"/>
                  </a:cubicBezTo>
                  <a:cubicBezTo>
                    <a:pt x="305" y="80"/>
                    <a:pt x="305" y="81"/>
                    <a:pt x="306" y="83"/>
                  </a:cubicBezTo>
                  <a:cubicBezTo>
                    <a:pt x="306" y="84"/>
                    <a:pt x="306" y="84"/>
                    <a:pt x="306" y="85"/>
                  </a:cubicBezTo>
                  <a:cubicBezTo>
                    <a:pt x="306" y="86"/>
                    <a:pt x="306" y="86"/>
                    <a:pt x="306" y="87"/>
                  </a:cubicBezTo>
                  <a:cubicBezTo>
                    <a:pt x="306" y="89"/>
                    <a:pt x="306" y="90"/>
                    <a:pt x="306" y="91"/>
                  </a:cubicBezTo>
                  <a:cubicBezTo>
                    <a:pt x="305" y="91"/>
                    <a:pt x="305" y="92"/>
                    <a:pt x="305" y="92"/>
                  </a:cubicBezTo>
                  <a:cubicBezTo>
                    <a:pt x="305" y="92"/>
                    <a:pt x="304" y="92"/>
                    <a:pt x="304" y="93"/>
                  </a:cubicBezTo>
                  <a:cubicBezTo>
                    <a:pt x="302" y="94"/>
                    <a:pt x="302" y="94"/>
                    <a:pt x="302" y="94"/>
                  </a:cubicBezTo>
                  <a:cubicBezTo>
                    <a:pt x="302" y="95"/>
                    <a:pt x="302" y="95"/>
                    <a:pt x="302" y="95"/>
                  </a:cubicBezTo>
                  <a:cubicBezTo>
                    <a:pt x="302" y="95"/>
                    <a:pt x="302" y="95"/>
                    <a:pt x="302" y="95"/>
                  </a:cubicBezTo>
                  <a:cubicBezTo>
                    <a:pt x="302" y="95"/>
                    <a:pt x="302" y="94"/>
                    <a:pt x="302" y="94"/>
                  </a:cubicBezTo>
                  <a:cubicBezTo>
                    <a:pt x="302" y="94"/>
                    <a:pt x="302" y="94"/>
                    <a:pt x="302" y="94"/>
                  </a:cubicBezTo>
                  <a:cubicBezTo>
                    <a:pt x="302" y="94"/>
                    <a:pt x="302" y="94"/>
                    <a:pt x="302" y="94"/>
                  </a:cubicBezTo>
                  <a:cubicBezTo>
                    <a:pt x="302" y="94"/>
                    <a:pt x="302" y="94"/>
                    <a:pt x="302" y="94"/>
                  </a:cubicBezTo>
                  <a:cubicBezTo>
                    <a:pt x="302" y="95"/>
                    <a:pt x="302" y="95"/>
                    <a:pt x="302" y="95"/>
                  </a:cubicBezTo>
                  <a:cubicBezTo>
                    <a:pt x="301" y="95"/>
                    <a:pt x="301" y="95"/>
                    <a:pt x="301" y="95"/>
                  </a:cubicBezTo>
                  <a:cubicBezTo>
                    <a:pt x="300" y="95"/>
                    <a:pt x="300" y="96"/>
                    <a:pt x="299" y="96"/>
                  </a:cubicBezTo>
                  <a:cubicBezTo>
                    <a:pt x="299" y="96"/>
                    <a:pt x="298" y="96"/>
                    <a:pt x="298" y="96"/>
                  </a:cubicBezTo>
                  <a:cubicBezTo>
                    <a:pt x="297" y="96"/>
                    <a:pt x="297" y="96"/>
                    <a:pt x="297" y="96"/>
                  </a:cubicBezTo>
                  <a:cubicBezTo>
                    <a:pt x="295" y="43"/>
                    <a:pt x="233" y="0"/>
                    <a:pt x="158" y="0"/>
                  </a:cubicBezTo>
                  <a:cubicBezTo>
                    <a:pt x="123" y="0"/>
                    <a:pt x="90" y="10"/>
                    <a:pt x="65" y="26"/>
                  </a:cubicBezTo>
                  <a:cubicBezTo>
                    <a:pt x="55" y="19"/>
                    <a:pt x="39" y="11"/>
                    <a:pt x="17" y="11"/>
                  </a:cubicBezTo>
                  <a:cubicBezTo>
                    <a:pt x="17" y="11"/>
                    <a:pt x="31" y="33"/>
                    <a:pt x="40" y="48"/>
                  </a:cubicBezTo>
                  <a:cubicBezTo>
                    <a:pt x="27" y="63"/>
                    <a:pt x="20" y="80"/>
                    <a:pt x="20" y="99"/>
                  </a:cubicBezTo>
                  <a:cubicBezTo>
                    <a:pt x="20" y="99"/>
                    <a:pt x="20" y="99"/>
                    <a:pt x="20" y="99"/>
                  </a:cubicBezTo>
                  <a:cubicBezTo>
                    <a:pt x="8" y="99"/>
                    <a:pt x="8" y="99"/>
                    <a:pt x="8" y="99"/>
                  </a:cubicBezTo>
                  <a:cubicBezTo>
                    <a:pt x="8" y="99"/>
                    <a:pt x="0" y="108"/>
                    <a:pt x="0" y="123"/>
                  </a:cubicBezTo>
                  <a:cubicBezTo>
                    <a:pt x="0" y="138"/>
                    <a:pt x="8" y="147"/>
                    <a:pt x="8" y="147"/>
                  </a:cubicBezTo>
                  <a:cubicBezTo>
                    <a:pt x="44" y="155"/>
                    <a:pt x="44" y="155"/>
                    <a:pt x="44" y="155"/>
                  </a:cubicBezTo>
                  <a:cubicBezTo>
                    <a:pt x="56" y="167"/>
                    <a:pt x="72" y="177"/>
                    <a:pt x="90" y="185"/>
                  </a:cubicBezTo>
                  <a:cubicBezTo>
                    <a:pt x="98" y="216"/>
                    <a:pt x="98" y="216"/>
                    <a:pt x="98" y="216"/>
                  </a:cubicBezTo>
                  <a:cubicBezTo>
                    <a:pt x="98" y="216"/>
                    <a:pt x="101" y="220"/>
                    <a:pt x="113" y="220"/>
                  </a:cubicBezTo>
                  <a:cubicBezTo>
                    <a:pt x="125" y="220"/>
                    <a:pt x="130" y="216"/>
                    <a:pt x="130" y="216"/>
                  </a:cubicBezTo>
                  <a:cubicBezTo>
                    <a:pt x="134" y="196"/>
                    <a:pt x="134" y="196"/>
                    <a:pt x="134" y="196"/>
                  </a:cubicBezTo>
                  <a:cubicBezTo>
                    <a:pt x="142" y="197"/>
                    <a:pt x="150" y="198"/>
                    <a:pt x="158" y="198"/>
                  </a:cubicBezTo>
                  <a:cubicBezTo>
                    <a:pt x="164" y="198"/>
                    <a:pt x="170" y="197"/>
                    <a:pt x="176" y="197"/>
                  </a:cubicBezTo>
                  <a:cubicBezTo>
                    <a:pt x="181" y="216"/>
                    <a:pt x="181" y="216"/>
                    <a:pt x="181" y="216"/>
                  </a:cubicBezTo>
                  <a:cubicBezTo>
                    <a:pt x="181" y="216"/>
                    <a:pt x="184" y="220"/>
                    <a:pt x="196" y="220"/>
                  </a:cubicBezTo>
                  <a:cubicBezTo>
                    <a:pt x="208" y="220"/>
                    <a:pt x="212" y="216"/>
                    <a:pt x="212" y="216"/>
                  </a:cubicBezTo>
                  <a:cubicBezTo>
                    <a:pt x="219" y="188"/>
                    <a:pt x="219" y="188"/>
                    <a:pt x="219" y="188"/>
                  </a:cubicBezTo>
                  <a:cubicBezTo>
                    <a:pt x="260" y="173"/>
                    <a:pt x="290" y="145"/>
                    <a:pt x="295" y="112"/>
                  </a:cubicBezTo>
                  <a:cubicBezTo>
                    <a:pt x="298" y="111"/>
                    <a:pt x="300" y="111"/>
                    <a:pt x="302" y="110"/>
                  </a:cubicBezTo>
                  <a:cubicBezTo>
                    <a:pt x="304" y="110"/>
                    <a:pt x="305" y="109"/>
                    <a:pt x="306" y="108"/>
                  </a:cubicBezTo>
                  <a:cubicBezTo>
                    <a:pt x="307" y="108"/>
                    <a:pt x="308" y="107"/>
                    <a:pt x="309" y="106"/>
                  </a:cubicBezTo>
                  <a:cubicBezTo>
                    <a:pt x="310" y="105"/>
                    <a:pt x="310" y="105"/>
                    <a:pt x="310" y="105"/>
                  </a:cubicBezTo>
                  <a:cubicBezTo>
                    <a:pt x="311" y="104"/>
                    <a:pt x="311" y="104"/>
                    <a:pt x="311" y="104"/>
                  </a:cubicBezTo>
                  <a:cubicBezTo>
                    <a:pt x="311" y="104"/>
                    <a:pt x="311" y="104"/>
                    <a:pt x="311" y="104"/>
                  </a:cubicBezTo>
                  <a:cubicBezTo>
                    <a:pt x="311" y="104"/>
                    <a:pt x="311" y="104"/>
                    <a:pt x="311" y="104"/>
                  </a:cubicBezTo>
                  <a:cubicBezTo>
                    <a:pt x="311" y="104"/>
                    <a:pt x="311" y="104"/>
                    <a:pt x="311" y="104"/>
                  </a:cubicBezTo>
                  <a:cubicBezTo>
                    <a:pt x="312" y="103"/>
                    <a:pt x="312" y="103"/>
                    <a:pt x="312" y="103"/>
                  </a:cubicBezTo>
                  <a:cubicBezTo>
                    <a:pt x="312" y="103"/>
                    <a:pt x="312" y="103"/>
                    <a:pt x="312" y="103"/>
                  </a:cubicBezTo>
                  <a:cubicBezTo>
                    <a:pt x="312" y="103"/>
                    <a:pt x="312" y="103"/>
                    <a:pt x="312" y="103"/>
                  </a:cubicBezTo>
                  <a:cubicBezTo>
                    <a:pt x="314" y="101"/>
                    <a:pt x="314" y="101"/>
                    <a:pt x="314" y="101"/>
                  </a:cubicBezTo>
                  <a:cubicBezTo>
                    <a:pt x="315" y="99"/>
                    <a:pt x="315" y="98"/>
                    <a:pt x="316" y="96"/>
                  </a:cubicBezTo>
                  <a:cubicBezTo>
                    <a:pt x="316" y="95"/>
                    <a:pt x="317" y="94"/>
                    <a:pt x="317" y="92"/>
                  </a:cubicBezTo>
                  <a:cubicBezTo>
                    <a:pt x="317" y="90"/>
                    <a:pt x="316" y="87"/>
                    <a:pt x="315" y="85"/>
                  </a:cubicBezTo>
                  <a:close/>
                  <a:moveTo>
                    <a:pt x="63" y="111"/>
                  </a:moveTo>
                  <a:cubicBezTo>
                    <a:pt x="57" y="111"/>
                    <a:pt x="52" y="106"/>
                    <a:pt x="52" y="100"/>
                  </a:cubicBezTo>
                  <a:cubicBezTo>
                    <a:pt x="52" y="93"/>
                    <a:pt x="57" y="88"/>
                    <a:pt x="63" y="88"/>
                  </a:cubicBezTo>
                  <a:cubicBezTo>
                    <a:pt x="70" y="88"/>
                    <a:pt x="75" y="93"/>
                    <a:pt x="75" y="100"/>
                  </a:cubicBezTo>
                  <a:cubicBezTo>
                    <a:pt x="75" y="106"/>
                    <a:pt x="70" y="111"/>
                    <a:pt x="63" y="111"/>
                  </a:cubicBezTo>
                  <a:close/>
                  <a:moveTo>
                    <a:pt x="201" y="25"/>
                  </a:moveTo>
                  <a:cubicBezTo>
                    <a:pt x="200" y="27"/>
                    <a:pt x="197" y="37"/>
                    <a:pt x="194" y="37"/>
                  </a:cubicBezTo>
                  <a:cubicBezTo>
                    <a:pt x="183" y="33"/>
                    <a:pt x="170" y="31"/>
                    <a:pt x="158" y="31"/>
                  </a:cubicBezTo>
                  <a:cubicBezTo>
                    <a:pt x="144" y="31"/>
                    <a:pt x="131" y="33"/>
                    <a:pt x="119" y="37"/>
                  </a:cubicBezTo>
                  <a:cubicBezTo>
                    <a:pt x="119" y="37"/>
                    <a:pt x="119" y="38"/>
                    <a:pt x="119" y="38"/>
                  </a:cubicBezTo>
                  <a:cubicBezTo>
                    <a:pt x="119" y="38"/>
                    <a:pt x="119" y="37"/>
                    <a:pt x="118" y="37"/>
                  </a:cubicBezTo>
                  <a:cubicBezTo>
                    <a:pt x="115" y="36"/>
                    <a:pt x="113" y="28"/>
                    <a:pt x="113" y="26"/>
                  </a:cubicBezTo>
                  <a:cubicBezTo>
                    <a:pt x="112" y="23"/>
                    <a:pt x="113" y="20"/>
                    <a:pt x="116" y="19"/>
                  </a:cubicBezTo>
                  <a:cubicBezTo>
                    <a:pt x="129" y="15"/>
                    <a:pt x="143" y="13"/>
                    <a:pt x="158" y="13"/>
                  </a:cubicBezTo>
                  <a:cubicBezTo>
                    <a:pt x="171" y="13"/>
                    <a:pt x="185" y="15"/>
                    <a:pt x="197" y="18"/>
                  </a:cubicBezTo>
                  <a:cubicBezTo>
                    <a:pt x="200" y="19"/>
                    <a:pt x="201" y="22"/>
                    <a:pt x="201" y="2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34"/>
            <p:cNvSpPr/>
            <p:nvPr/>
          </p:nvSpPr>
          <p:spPr bwMode="auto">
            <a:xfrm>
              <a:off x="4245549" y="4200160"/>
              <a:ext cx="415792" cy="270623"/>
            </a:xfrm>
            <a:custGeom>
              <a:avLst/>
              <a:gdLst>
                <a:gd name="T0" fmla="*/ 95 w 196"/>
                <a:gd name="T1" fmla="*/ 123 h 128"/>
                <a:gd name="T2" fmla="*/ 181 w 196"/>
                <a:gd name="T3" fmla="*/ 66 h 128"/>
                <a:gd name="T4" fmla="*/ 195 w 196"/>
                <a:gd name="T5" fmla="*/ 66 h 128"/>
                <a:gd name="T6" fmla="*/ 196 w 196"/>
                <a:gd name="T7" fmla="*/ 64 h 128"/>
                <a:gd name="T8" fmla="*/ 101 w 196"/>
                <a:gd name="T9" fmla="*/ 0 h 128"/>
                <a:gd name="T10" fmla="*/ 6 w 196"/>
                <a:gd name="T11" fmla="*/ 64 h 128"/>
                <a:gd name="T12" fmla="*/ 29 w 196"/>
                <a:gd name="T13" fmla="*/ 106 h 128"/>
                <a:gd name="T14" fmla="*/ 0 w 196"/>
                <a:gd name="T15" fmla="*/ 126 h 128"/>
                <a:gd name="T16" fmla="*/ 14 w 196"/>
                <a:gd name="T17" fmla="*/ 128 h 128"/>
                <a:gd name="T18" fmla="*/ 45 w 196"/>
                <a:gd name="T19" fmla="*/ 116 h 128"/>
                <a:gd name="T20" fmla="*/ 94 w 196"/>
                <a:gd name="T21" fmla="*/ 127 h 128"/>
                <a:gd name="T22" fmla="*/ 95 w 196"/>
                <a:gd name="T23"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6" h="128">
                  <a:moveTo>
                    <a:pt x="95" y="123"/>
                  </a:moveTo>
                  <a:cubicBezTo>
                    <a:pt x="103" y="90"/>
                    <a:pt x="135" y="66"/>
                    <a:pt x="181" y="66"/>
                  </a:cubicBezTo>
                  <a:cubicBezTo>
                    <a:pt x="186" y="66"/>
                    <a:pt x="191" y="66"/>
                    <a:pt x="195" y="66"/>
                  </a:cubicBezTo>
                  <a:cubicBezTo>
                    <a:pt x="196" y="66"/>
                    <a:pt x="196" y="65"/>
                    <a:pt x="196" y="64"/>
                  </a:cubicBezTo>
                  <a:cubicBezTo>
                    <a:pt x="196" y="29"/>
                    <a:pt x="153" y="0"/>
                    <a:pt x="101" y="0"/>
                  </a:cubicBezTo>
                  <a:cubicBezTo>
                    <a:pt x="48" y="0"/>
                    <a:pt x="6" y="29"/>
                    <a:pt x="6" y="64"/>
                  </a:cubicBezTo>
                  <a:cubicBezTo>
                    <a:pt x="6" y="80"/>
                    <a:pt x="15" y="95"/>
                    <a:pt x="29" y="106"/>
                  </a:cubicBezTo>
                  <a:cubicBezTo>
                    <a:pt x="22" y="115"/>
                    <a:pt x="12" y="122"/>
                    <a:pt x="0" y="126"/>
                  </a:cubicBezTo>
                  <a:cubicBezTo>
                    <a:pt x="5" y="127"/>
                    <a:pt x="9" y="128"/>
                    <a:pt x="14" y="128"/>
                  </a:cubicBezTo>
                  <a:cubicBezTo>
                    <a:pt x="26" y="128"/>
                    <a:pt x="37" y="123"/>
                    <a:pt x="45" y="116"/>
                  </a:cubicBezTo>
                  <a:cubicBezTo>
                    <a:pt x="60" y="123"/>
                    <a:pt x="74" y="126"/>
                    <a:pt x="94" y="127"/>
                  </a:cubicBezTo>
                  <a:cubicBezTo>
                    <a:pt x="94" y="125"/>
                    <a:pt x="95" y="124"/>
                    <a:pt x="95" y="12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35"/>
            <p:cNvSpPr>
              <a:spLocks noEditPoints="1"/>
            </p:cNvSpPr>
            <p:nvPr/>
          </p:nvSpPr>
          <p:spPr bwMode="auto">
            <a:xfrm>
              <a:off x="4483016" y="4374004"/>
              <a:ext cx="319908" cy="207000"/>
            </a:xfrm>
            <a:custGeom>
              <a:avLst/>
              <a:gdLst>
                <a:gd name="T0" fmla="*/ 128 w 151"/>
                <a:gd name="T1" fmla="*/ 81 h 98"/>
                <a:gd name="T2" fmla="*/ 146 w 151"/>
                <a:gd name="T3" fmla="*/ 49 h 98"/>
                <a:gd name="T4" fmla="*/ 73 w 151"/>
                <a:gd name="T5" fmla="*/ 0 h 98"/>
                <a:gd name="T6" fmla="*/ 0 w 151"/>
                <a:gd name="T7" fmla="*/ 49 h 98"/>
                <a:gd name="T8" fmla="*/ 73 w 151"/>
                <a:gd name="T9" fmla="*/ 98 h 98"/>
                <a:gd name="T10" fmla="*/ 116 w 151"/>
                <a:gd name="T11" fmla="*/ 89 h 98"/>
                <a:gd name="T12" fmla="*/ 140 w 151"/>
                <a:gd name="T13" fmla="*/ 98 h 98"/>
                <a:gd name="T14" fmla="*/ 151 w 151"/>
                <a:gd name="T15" fmla="*/ 97 h 98"/>
                <a:gd name="T16" fmla="*/ 128 w 151"/>
                <a:gd name="T17" fmla="*/ 81 h 98"/>
                <a:gd name="T18" fmla="*/ 45 w 151"/>
                <a:gd name="T19" fmla="*/ 58 h 98"/>
                <a:gd name="T20" fmla="*/ 37 w 151"/>
                <a:gd name="T21" fmla="*/ 49 h 98"/>
                <a:gd name="T22" fmla="*/ 45 w 151"/>
                <a:gd name="T23" fmla="*/ 41 h 98"/>
                <a:gd name="T24" fmla="*/ 54 w 151"/>
                <a:gd name="T25" fmla="*/ 49 h 98"/>
                <a:gd name="T26" fmla="*/ 45 w 151"/>
                <a:gd name="T27" fmla="*/ 58 h 98"/>
                <a:gd name="T28" fmla="*/ 75 w 151"/>
                <a:gd name="T29" fmla="*/ 58 h 98"/>
                <a:gd name="T30" fmla="*/ 67 w 151"/>
                <a:gd name="T31" fmla="*/ 49 h 98"/>
                <a:gd name="T32" fmla="*/ 75 w 151"/>
                <a:gd name="T33" fmla="*/ 41 h 98"/>
                <a:gd name="T34" fmla="*/ 84 w 151"/>
                <a:gd name="T35" fmla="*/ 49 h 98"/>
                <a:gd name="T36" fmla="*/ 75 w 151"/>
                <a:gd name="T37" fmla="*/ 58 h 98"/>
                <a:gd name="T38" fmla="*/ 105 w 151"/>
                <a:gd name="T39" fmla="*/ 58 h 98"/>
                <a:gd name="T40" fmla="*/ 97 w 151"/>
                <a:gd name="T41" fmla="*/ 49 h 98"/>
                <a:gd name="T42" fmla="*/ 105 w 151"/>
                <a:gd name="T43" fmla="*/ 41 h 98"/>
                <a:gd name="T44" fmla="*/ 114 w 151"/>
                <a:gd name="T45" fmla="*/ 49 h 98"/>
                <a:gd name="T46" fmla="*/ 105 w 151"/>
                <a:gd name="T47" fmla="*/ 5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1" h="98">
                  <a:moveTo>
                    <a:pt x="128" y="81"/>
                  </a:moveTo>
                  <a:cubicBezTo>
                    <a:pt x="140" y="73"/>
                    <a:pt x="146" y="62"/>
                    <a:pt x="146" y="49"/>
                  </a:cubicBezTo>
                  <a:cubicBezTo>
                    <a:pt x="146" y="22"/>
                    <a:pt x="114" y="0"/>
                    <a:pt x="73" y="0"/>
                  </a:cubicBezTo>
                  <a:cubicBezTo>
                    <a:pt x="33" y="0"/>
                    <a:pt x="0" y="22"/>
                    <a:pt x="0" y="49"/>
                  </a:cubicBezTo>
                  <a:cubicBezTo>
                    <a:pt x="0" y="76"/>
                    <a:pt x="33" y="98"/>
                    <a:pt x="73" y="98"/>
                  </a:cubicBezTo>
                  <a:cubicBezTo>
                    <a:pt x="89" y="98"/>
                    <a:pt x="104" y="95"/>
                    <a:pt x="116" y="89"/>
                  </a:cubicBezTo>
                  <a:cubicBezTo>
                    <a:pt x="122" y="95"/>
                    <a:pt x="131" y="98"/>
                    <a:pt x="140" y="98"/>
                  </a:cubicBezTo>
                  <a:cubicBezTo>
                    <a:pt x="144" y="98"/>
                    <a:pt x="147" y="98"/>
                    <a:pt x="151" y="97"/>
                  </a:cubicBezTo>
                  <a:cubicBezTo>
                    <a:pt x="142" y="94"/>
                    <a:pt x="134" y="89"/>
                    <a:pt x="128" y="81"/>
                  </a:cubicBezTo>
                  <a:close/>
                  <a:moveTo>
                    <a:pt x="45" y="58"/>
                  </a:moveTo>
                  <a:cubicBezTo>
                    <a:pt x="41" y="58"/>
                    <a:pt x="37" y="54"/>
                    <a:pt x="37" y="49"/>
                  </a:cubicBezTo>
                  <a:cubicBezTo>
                    <a:pt x="37" y="45"/>
                    <a:pt x="41" y="41"/>
                    <a:pt x="45" y="41"/>
                  </a:cubicBezTo>
                  <a:cubicBezTo>
                    <a:pt x="50" y="41"/>
                    <a:pt x="54" y="45"/>
                    <a:pt x="54" y="49"/>
                  </a:cubicBezTo>
                  <a:cubicBezTo>
                    <a:pt x="54" y="54"/>
                    <a:pt x="50" y="58"/>
                    <a:pt x="45" y="58"/>
                  </a:cubicBezTo>
                  <a:close/>
                  <a:moveTo>
                    <a:pt x="75" y="58"/>
                  </a:moveTo>
                  <a:cubicBezTo>
                    <a:pt x="71" y="58"/>
                    <a:pt x="67" y="54"/>
                    <a:pt x="67" y="49"/>
                  </a:cubicBezTo>
                  <a:cubicBezTo>
                    <a:pt x="67" y="45"/>
                    <a:pt x="71" y="41"/>
                    <a:pt x="75" y="41"/>
                  </a:cubicBezTo>
                  <a:cubicBezTo>
                    <a:pt x="80" y="41"/>
                    <a:pt x="84" y="45"/>
                    <a:pt x="84" y="49"/>
                  </a:cubicBezTo>
                  <a:cubicBezTo>
                    <a:pt x="84" y="54"/>
                    <a:pt x="80" y="58"/>
                    <a:pt x="75" y="58"/>
                  </a:cubicBezTo>
                  <a:close/>
                  <a:moveTo>
                    <a:pt x="105" y="58"/>
                  </a:moveTo>
                  <a:cubicBezTo>
                    <a:pt x="100" y="58"/>
                    <a:pt x="97" y="54"/>
                    <a:pt x="97" y="49"/>
                  </a:cubicBezTo>
                  <a:cubicBezTo>
                    <a:pt x="97" y="45"/>
                    <a:pt x="100" y="41"/>
                    <a:pt x="105" y="41"/>
                  </a:cubicBezTo>
                  <a:cubicBezTo>
                    <a:pt x="110" y="41"/>
                    <a:pt x="114" y="45"/>
                    <a:pt x="114" y="49"/>
                  </a:cubicBezTo>
                  <a:cubicBezTo>
                    <a:pt x="114" y="54"/>
                    <a:pt x="110" y="58"/>
                    <a:pt x="105" y="5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36"/>
            <p:cNvSpPr>
              <a:spLocks noEditPoints="1"/>
            </p:cNvSpPr>
            <p:nvPr/>
          </p:nvSpPr>
          <p:spPr bwMode="auto">
            <a:xfrm>
              <a:off x="2480227" y="3975239"/>
              <a:ext cx="535869" cy="394285"/>
            </a:xfrm>
            <a:custGeom>
              <a:avLst/>
              <a:gdLst>
                <a:gd name="T0" fmla="*/ 223 w 253"/>
                <a:gd name="T1" fmla="*/ 0 h 186"/>
                <a:gd name="T2" fmla="*/ 31 w 253"/>
                <a:gd name="T3" fmla="*/ 0 h 186"/>
                <a:gd name="T4" fmla="*/ 0 w 253"/>
                <a:gd name="T5" fmla="*/ 31 h 186"/>
                <a:gd name="T6" fmla="*/ 0 w 253"/>
                <a:gd name="T7" fmla="*/ 155 h 186"/>
                <a:gd name="T8" fmla="*/ 31 w 253"/>
                <a:gd name="T9" fmla="*/ 186 h 186"/>
                <a:gd name="T10" fmla="*/ 223 w 253"/>
                <a:gd name="T11" fmla="*/ 186 h 186"/>
                <a:gd name="T12" fmla="*/ 253 w 253"/>
                <a:gd name="T13" fmla="*/ 155 h 186"/>
                <a:gd name="T14" fmla="*/ 253 w 253"/>
                <a:gd name="T15" fmla="*/ 31 h 186"/>
                <a:gd name="T16" fmla="*/ 223 w 253"/>
                <a:gd name="T17" fmla="*/ 0 h 186"/>
                <a:gd name="T18" fmla="*/ 216 w 253"/>
                <a:gd name="T19" fmla="*/ 24 h 186"/>
                <a:gd name="T20" fmla="*/ 128 w 253"/>
                <a:gd name="T21" fmla="*/ 86 h 186"/>
                <a:gd name="T22" fmla="*/ 46 w 253"/>
                <a:gd name="T23" fmla="*/ 24 h 186"/>
                <a:gd name="T24" fmla="*/ 216 w 253"/>
                <a:gd name="T25" fmla="*/ 24 h 186"/>
                <a:gd name="T26" fmla="*/ 223 w 253"/>
                <a:gd name="T27" fmla="*/ 162 h 186"/>
                <a:gd name="T28" fmla="*/ 31 w 253"/>
                <a:gd name="T29" fmla="*/ 162 h 186"/>
                <a:gd name="T30" fmla="*/ 24 w 253"/>
                <a:gd name="T31" fmla="*/ 155 h 186"/>
                <a:gd name="T32" fmla="*/ 24 w 253"/>
                <a:gd name="T33" fmla="*/ 37 h 186"/>
                <a:gd name="T34" fmla="*/ 128 w 253"/>
                <a:gd name="T35" fmla="*/ 115 h 186"/>
                <a:gd name="T36" fmla="*/ 230 w 253"/>
                <a:gd name="T37" fmla="*/ 43 h 186"/>
                <a:gd name="T38" fmla="*/ 230 w 253"/>
                <a:gd name="T39" fmla="*/ 155 h 186"/>
                <a:gd name="T40" fmla="*/ 223 w 253"/>
                <a:gd name="T41" fmla="*/ 16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3" h="186">
                  <a:moveTo>
                    <a:pt x="223" y="0"/>
                  </a:moveTo>
                  <a:cubicBezTo>
                    <a:pt x="31" y="0"/>
                    <a:pt x="31" y="0"/>
                    <a:pt x="31" y="0"/>
                  </a:cubicBezTo>
                  <a:cubicBezTo>
                    <a:pt x="14" y="0"/>
                    <a:pt x="0" y="14"/>
                    <a:pt x="0" y="31"/>
                  </a:cubicBezTo>
                  <a:cubicBezTo>
                    <a:pt x="0" y="155"/>
                    <a:pt x="0" y="155"/>
                    <a:pt x="0" y="155"/>
                  </a:cubicBezTo>
                  <a:cubicBezTo>
                    <a:pt x="0" y="172"/>
                    <a:pt x="14" y="186"/>
                    <a:pt x="31" y="186"/>
                  </a:cubicBezTo>
                  <a:cubicBezTo>
                    <a:pt x="223" y="186"/>
                    <a:pt x="223" y="186"/>
                    <a:pt x="223" y="186"/>
                  </a:cubicBezTo>
                  <a:cubicBezTo>
                    <a:pt x="240" y="186"/>
                    <a:pt x="253" y="172"/>
                    <a:pt x="253" y="155"/>
                  </a:cubicBezTo>
                  <a:cubicBezTo>
                    <a:pt x="253" y="31"/>
                    <a:pt x="253" y="31"/>
                    <a:pt x="253" y="31"/>
                  </a:cubicBezTo>
                  <a:cubicBezTo>
                    <a:pt x="253" y="14"/>
                    <a:pt x="240" y="0"/>
                    <a:pt x="223" y="0"/>
                  </a:cubicBezTo>
                  <a:close/>
                  <a:moveTo>
                    <a:pt x="216" y="24"/>
                  </a:moveTo>
                  <a:cubicBezTo>
                    <a:pt x="128" y="86"/>
                    <a:pt x="128" y="86"/>
                    <a:pt x="128" y="86"/>
                  </a:cubicBezTo>
                  <a:cubicBezTo>
                    <a:pt x="46" y="24"/>
                    <a:pt x="46" y="24"/>
                    <a:pt x="46" y="24"/>
                  </a:cubicBezTo>
                  <a:lnTo>
                    <a:pt x="216" y="24"/>
                  </a:lnTo>
                  <a:close/>
                  <a:moveTo>
                    <a:pt x="223" y="162"/>
                  </a:moveTo>
                  <a:cubicBezTo>
                    <a:pt x="31" y="162"/>
                    <a:pt x="31" y="162"/>
                    <a:pt x="31" y="162"/>
                  </a:cubicBezTo>
                  <a:cubicBezTo>
                    <a:pt x="27" y="162"/>
                    <a:pt x="24" y="159"/>
                    <a:pt x="24" y="155"/>
                  </a:cubicBezTo>
                  <a:cubicBezTo>
                    <a:pt x="24" y="37"/>
                    <a:pt x="24" y="37"/>
                    <a:pt x="24" y="37"/>
                  </a:cubicBezTo>
                  <a:cubicBezTo>
                    <a:pt x="128" y="115"/>
                    <a:pt x="128" y="115"/>
                    <a:pt x="128" y="115"/>
                  </a:cubicBezTo>
                  <a:cubicBezTo>
                    <a:pt x="230" y="43"/>
                    <a:pt x="230" y="43"/>
                    <a:pt x="230" y="43"/>
                  </a:cubicBezTo>
                  <a:cubicBezTo>
                    <a:pt x="230" y="155"/>
                    <a:pt x="230" y="155"/>
                    <a:pt x="230" y="155"/>
                  </a:cubicBezTo>
                  <a:cubicBezTo>
                    <a:pt x="230" y="159"/>
                    <a:pt x="226" y="162"/>
                    <a:pt x="223" y="1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37"/>
            <p:cNvSpPr>
              <a:spLocks noEditPoints="1"/>
            </p:cNvSpPr>
            <p:nvPr/>
          </p:nvSpPr>
          <p:spPr bwMode="auto">
            <a:xfrm>
              <a:off x="3016097" y="2976981"/>
              <a:ext cx="411311" cy="422064"/>
            </a:xfrm>
            <a:custGeom>
              <a:avLst/>
              <a:gdLst>
                <a:gd name="T0" fmla="*/ 142 w 194"/>
                <a:gd name="T1" fmla="*/ 188 h 199"/>
                <a:gd name="T2" fmla="*/ 90 w 194"/>
                <a:gd name="T3" fmla="*/ 199 h 199"/>
                <a:gd name="T4" fmla="*/ 0 w 194"/>
                <a:gd name="T5" fmla="*/ 109 h 199"/>
                <a:gd name="T6" fmla="*/ 107 w 194"/>
                <a:gd name="T7" fmla="*/ 0 h 199"/>
                <a:gd name="T8" fmla="*/ 194 w 194"/>
                <a:gd name="T9" fmla="*/ 82 h 199"/>
                <a:gd name="T10" fmla="*/ 140 w 194"/>
                <a:gd name="T11" fmla="*/ 151 h 199"/>
                <a:gd name="T12" fmla="*/ 115 w 194"/>
                <a:gd name="T13" fmla="*/ 129 h 199"/>
                <a:gd name="T14" fmla="*/ 115 w 194"/>
                <a:gd name="T15" fmla="*/ 129 h 199"/>
                <a:gd name="T16" fmla="*/ 77 w 194"/>
                <a:gd name="T17" fmla="*/ 151 h 199"/>
                <a:gd name="T18" fmla="*/ 45 w 194"/>
                <a:gd name="T19" fmla="*/ 113 h 199"/>
                <a:gd name="T20" fmla="*/ 113 w 194"/>
                <a:gd name="T21" fmla="*/ 46 h 199"/>
                <a:gd name="T22" fmla="*/ 147 w 194"/>
                <a:gd name="T23" fmla="*/ 53 h 199"/>
                <a:gd name="T24" fmla="*/ 138 w 194"/>
                <a:gd name="T25" fmla="*/ 107 h 199"/>
                <a:gd name="T26" fmla="*/ 145 w 194"/>
                <a:gd name="T27" fmla="*/ 131 h 199"/>
                <a:gd name="T28" fmla="*/ 173 w 194"/>
                <a:gd name="T29" fmla="*/ 83 h 199"/>
                <a:gd name="T30" fmla="*/ 105 w 194"/>
                <a:gd name="T31" fmla="*/ 17 h 199"/>
                <a:gd name="T32" fmla="*/ 22 w 194"/>
                <a:gd name="T33" fmla="*/ 106 h 199"/>
                <a:gd name="T34" fmla="*/ 95 w 194"/>
                <a:gd name="T35" fmla="*/ 181 h 199"/>
                <a:gd name="T36" fmla="*/ 137 w 194"/>
                <a:gd name="T37" fmla="*/ 172 h 199"/>
                <a:gd name="T38" fmla="*/ 142 w 194"/>
                <a:gd name="T39" fmla="*/ 188 h 199"/>
                <a:gd name="T40" fmla="*/ 117 w 194"/>
                <a:gd name="T41" fmla="*/ 70 h 199"/>
                <a:gd name="T42" fmla="*/ 108 w 194"/>
                <a:gd name="T43" fmla="*/ 69 h 199"/>
                <a:gd name="T44" fmla="*/ 74 w 194"/>
                <a:gd name="T45" fmla="*/ 110 h 199"/>
                <a:gd name="T46" fmla="*/ 88 w 194"/>
                <a:gd name="T47" fmla="*/ 127 h 199"/>
                <a:gd name="T48" fmla="*/ 113 w 194"/>
                <a:gd name="T49" fmla="*/ 97 h 199"/>
                <a:gd name="T50" fmla="*/ 117 w 194"/>
                <a:gd name="T51" fmla="*/ 7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4" h="199">
                  <a:moveTo>
                    <a:pt x="142" y="188"/>
                  </a:moveTo>
                  <a:cubicBezTo>
                    <a:pt x="125" y="196"/>
                    <a:pt x="110" y="199"/>
                    <a:pt x="90" y="199"/>
                  </a:cubicBezTo>
                  <a:cubicBezTo>
                    <a:pt x="42" y="199"/>
                    <a:pt x="0" y="165"/>
                    <a:pt x="0" y="109"/>
                  </a:cubicBezTo>
                  <a:cubicBezTo>
                    <a:pt x="0" y="50"/>
                    <a:pt x="43" y="0"/>
                    <a:pt x="107" y="0"/>
                  </a:cubicBezTo>
                  <a:cubicBezTo>
                    <a:pt x="158" y="0"/>
                    <a:pt x="194" y="34"/>
                    <a:pt x="194" y="82"/>
                  </a:cubicBezTo>
                  <a:cubicBezTo>
                    <a:pt x="194" y="124"/>
                    <a:pt x="171" y="151"/>
                    <a:pt x="140" y="151"/>
                  </a:cubicBezTo>
                  <a:cubicBezTo>
                    <a:pt x="126" y="151"/>
                    <a:pt x="117" y="143"/>
                    <a:pt x="115" y="129"/>
                  </a:cubicBezTo>
                  <a:cubicBezTo>
                    <a:pt x="115" y="129"/>
                    <a:pt x="115" y="129"/>
                    <a:pt x="115" y="129"/>
                  </a:cubicBezTo>
                  <a:cubicBezTo>
                    <a:pt x="105" y="143"/>
                    <a:pt x="93" y="151"/>
                    <a:pt x="77" y="151"/>
                  </a:cubicBezTo>
                  <a:cubicBezTo>
                    <a:pt x="59" y="151"/>
                    <a:pt x="45" y="137"/>
                    <a:pt x="45" y="113"/>
                  </a:cubicBezTo>
                  <a:cubicBezTo>
                    <a:pt x="45" y="78"/>
                    <a:pt x="71" y="46"/>
                    <a:pt x="113" y="46"/>
                  </a:cubicBezTo>
                  <a:cubicBezTo>
                    <a:pt x="125" y="46"/>
                    <a:pt x="139" y="50"/>
                    <a:pt x="147" y="53"/>
                  </a:cubicBezTo>
                  <a:cubicBezTo>
                    <a:pt x="138" y="107"/>
                    <a:pt x="138" y="107"/>
                    <a:pt x="138" y="107"/>
                  </a:cubicBezTo>
                  <a:cubicBezTo>
                    <a:pt x="135" y="123"/>
                    <a:pt x="137" y="131"/>
                    <a:pt x="145" y="131"/>
                  </a:cubicBezTo>
                  <a:cubicBezTo>
                    <a:pt x="157" y="132"/>
                    <a:pt x="173" y="116"/>
                    <a:pt x="173" y="83"/>
                  </a:cubicBezTo>
                  <a:cubicBezTo>
                    <a:pt x="173" y="46"/>
                    <a:pt x="149" y="17"/>
                    <a:pt x="105" y="17"/>
                  </a:cubicBezTo>
                  <a:cubicBezTo>
                    <a:pt x="60" y="17"/>
                    <a:pt x="22" y="51"/>
                    <a:pt x="22" y="106"/>
                  </a:cubicBezTo>
                  <a:cubicBezTo>
                    <a:pt x="22" y="154"/>
                    <a:pt x="53" y="181"/>
                    <a:pt x="95" y="181"/>
                  </a:cubicBezTo>
                  <a:cubicBezTo>
                    <a:pt x="110" y="181"/>
                    <a:pt x="126" y="178"/>
                    <a:pt x="137" y="172"/>
                  </a:cubicBezTo>
                  <a:lnTo>
                    <a:pt x="142" y="188"/>
                  </a:lnTo>
                  <a:close/>
                  <a:moveTo>
                    <a:pt x="117" y="70"/>
                  </a:moveTo>
                  <a:cubicBezTo>
                    <a:pt x="115" y="70"/>
                    <a:pt x="111" y="69"/>
                    <a:pt x="108" y="69"/>
                  </a:cubicBezTo>
                  <a:cubicBezTo>
                    <a:pt x="89" y="69"/>
                    <a:pt x="74" y="88"/>
                    <a:pt x="74" y="110"/>
                  </a:cubicBezTo>
                  <a:cubicBezTo>
                    <a:pt x="74" y="121"/>
                    <a:pt x="79" y="127"/>
                    <a:pt x="88" y="127"/>
                  </a:cubicBezTo>
                  <a:cubicBezTo>
                    <a:pt x="99" y="127"/>
                    <a:pt x="110" y="114"/>
                    <a:pt x="113" y="97"/>
                  </a:cubicBezTo>
                  <a:lnTo>
                    <a:pt x="117" y="7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38"/>
            <p:cNvSpPr/>
            <p:nvPr/>
          </p:nvSpPr>
          <p:spPr bwMode="auto">
            <a:xfrm>
              <a:off x="4826223" y="4782627"/>
              <a:ext cx="443571" cy="430129"/>
            </a:xfrm>
            <a:custGeom>
              <a:avLst/>
              <a:gdLst>
                <a:gd name="T0" fmla="*/ 11 w 209"/>
                <a:gd name="T1" fmla="*/ 203 h 203"/>
                <a:gd name="T2" fmla="*/ 26 w 209"/>
                <a:gd name="T3" fmla="*/ 167 h 203"/>
                <a:gd name="T4" fmla="*/ 79 w 209"/>
                <a:gd name="T5" fmla="*/ 120 h 203"/>
                <a:gd name="T6" fmla="*/ 52 w 209"/>
                <a:gd name="T7" fmla="*/ 64 h 203"/>
                <a:gd name="T8" fmla="*/ 106 w 209"/>
                <a:gd name="T9" fmla="*/ 0 h 203"/>
                <a:gd name="T10" fmla="*/ 159 w 209"/>
                <a:gd name="T11" fmla="*/ 69 h 203"/>
                <a:gd name="T12" fmla="*/ 133 w 209"/>
                <a:gd name="T13" fmla="*/ 121 h 203"/>
                <a:gd name="T14" fmla="*/ 190 w 209"/>
                <a:gd name="T15" fmla="*/ 164 h 203"/>
                <a:gd name="T16" fmla="*/ 209 w 209"/>
                <a:gd name="T17" fmla="*/ 203 h 203"/>
                <a:gd name="T18" fmla="*/ 11 w 209"/>
                <a:gd name="T19"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203">
                  <a:moveTo>
                    <a:pt x="11" y="203"/>
                  </a:moveTo>
                  <a:cubicBezTo>
                    <a:pt x="11" y="203"/>
                    <a:pt x="0" y="175"/>
                    <a:pt x="26" y="167"/>
                  </a:cubicBezTo>
                  <a:cubicBezTo>
                    <a:pt x="52" y="159"/>
                    <a:pt x="79" y="150"/>
                    <a:pt x="79" y="120"/>
                  </a:cubicBezTo>
                  <a:cubicBezTo>
                    <a:pt x="79" y="120"/>
                    <a:pt x="52" y="108"/>
                    <a:pt x="52" y="64"/>
                  </a:cubicBezTo>
                  <a:cubicBezTo>
                    <a:pt x="52" y="24"/>
                    <a:pt x="73" y="0"/>
                    <a:pt x="106" y="0"/>
                  </a:cubicBezTo>
                  <a:cubicBezTo>
                    <a:pt x="140" y="0"/>
                    <a:pt x="159" y="26"/>
                    <a:pt x="159" y="69"/>
                  </a:cubicBezTo>
                  <a:cubicBezTo>
                    <a:pt x="159" y="69"/>
                    <a:pt x="152" y="111"/>
                    <a:pt x="133" y="121"/>
                  </a:cubicBezTo>
                  <a:cubicBezTo>
                    <a:pt x="134" y="129"/>
                    <a:pt x="130" y="155"/>
                    <a:pt x="190" y="164"/>
                  </a:cubicBezTo>
                  <a:cubicBezTo>
                    <a:pt x="208" y="166"/>
                    <a:pt x="209" y="184"/>
                    <a:pt x="209" y="203"/>
                  </a:cubicBezTo>
                  <a:lnTo>
                    <a:pt x="11" y="20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39"/>
            <p:cNvSpPr/>
            <p:nvPr/>
          </p:nvSpPr>
          <p:spPr bwMode="auto">
            <a:xfrm>
              <a:off x="5216924" y="4841769"/>
              <a:ext cx="285857" cy="369194"/>
            </a:xfrm>
            <a:custGeom>
              <a:avLst/>
              <a:gdLst>
                <a:gd name="T0" fmla="*/ 40 w 135"/>
                <a:gd name="T1" fmla="*/ 174 h 174"/>
                <a:gd name="T2" fmla="*/ 135 w 135"/>
                <a:gd name="T3" fmla="*/ 174 h 174"/>
                <a:gd name="T4" fmla="*/ 118 w 135"/>
                <a:gd name="T5" fmla="*/ 141 h 174"/>
                <a:gd name="T6" fmla="*/ 70 w 135"/>
                <a:gd name="T7" fmla="*/ 104 h 174"/>
                <a:gd name="T8" fmla="*/ 92 w 135"/>
                <a:gd name="T9" fmla="*/ 59 h 174"/>
                <a:gd name="T10" fmla="*/ 47 w 135"/>
                <a:gd name="T11" fmla="*/ 0 h 174"/>
                <a:gd name="T12" fmla="*/ 0 w 135"/>
                <a:gd name="T13" fmla="*/ 54 h 174"/>
                <a:gd name="T14" fmla="*/ 23 w 135"/>
                <a:gd name="T15" fmla="*/ 103 h 174"/>
                <a:gd name="T16" fmla="*/ 13 w 135"/>
                <a:gd name="T17" fmla="*/ 124 h 174"/>
                <a:gd name="T18" fmla="*/ 38 w 135"/>
                <a:gd name="T19" fmla="*/ 145 h 174"/>
                <a:gd name="T20" fmla="*/ 40 w 135"/>
                <a:gd name="T21"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5" h="174">
                  <a:moveTo>
                    <a:pt x="40" y="174"/>
                  </a:moveTo>
                  <a:cubicBezTo>
                    <a:pt x="135" y="174"/>
                    <a:pt x="135" y="174"/>
                    <a:pt x="135" y="174"/>
                  </a:cubicBezTo>
                  <a:cubicBezTo>
                    <a:pt x="135" y="158"/>
                    <a:pt x="134" y="142"/>
                    <a:pt x="118" y="141"/>
                  </a:cubicBezTo>
                  <a:cubicBezTo>
                    <a:pt x="67" y="133"/>
                    <a:pt x="71" y="110"/>
                    <a:pt x="70" y="104"/>
                  </a:cubicBezTo>
                  <a:cubicBezTo>
                    <a:pt x="86" y="95"/>
                    <a:pt x="92" y="59"/>
                    <a:pt x="92" y="59"/>
                  </a:cubicBezTo>
                  <a:cubicBezTo>
                    <a:pt x="92" y="22"/>
                    <a:pt x="76" y="0"/>
                    <a:pt x="47" y="0"/>
                  </a:cubicBezTo>
                  <a:cubicBezTo>
                    <a:pt x="18" y="0"/>
                    <a:pt x="0" y="20"/>
                    <a:pt x="0" y="54"/>
                  </a:cubicBezTo>
                  <a:cubicBezTo>
                    <a:pt x="0" y="93"/>
                    <a:pt x="23" y="103"/>
                    <a:pt x="23" y="103"/>
                  </a:cubicBezTo>
                  <a:cubicBezTo>
                    <a:pt x="23" y="114"/>
                    <a:pt x="18" y="121"/>
                    <a:pt x="13" y="124"/>
                  </a:cubicBezTo>
                  <a:cubicBezTo>
                    <a:pt x="13" y="124"/>
                    <a:pt x="33" y="129"/>
                    <a:pt x="38" y="145"/>
                  </a:cubicBezTo>
                  <a:cubicBezTo>
                    <a:pt x="41" y="158"/>
                    <a:pt x="40" y="174"/>
                    <a:pt x="40" y="17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40"/>
            <p:cNvSpPr/>
            <p:nvPr/>
          </p:nvSpPr>
          <p:spPr bwMode="auto">
            <a:xfrm>
              <a:off x="1507060" y="3922368"/>
              <a:ext cx="534077" cy="381740"/>
            </a:xfrm>
            <a:custGeom>
              <a:avLst/>
              <a:gdLst>
                <a:gd name="T0" fmla="*/ 252 w 252"/>
                <a:gd name="T1" fmla="*/ 12 h 180"/>
                <a:gd name="T2" fmla="*/ 244 w 252"/>
                <a:gd name="T3" fmla="*/ 0 h 180"/>
                <a:gd name="T4" fmla="*/ 92 w 252"/>
                <a:gd name="T5" fmla="*/ 9 h 180"/>
                <a:gd name="T6" fmla="*/ 62 w 252"/>
                <a:gd name="T7" fmla="*/ 128 h 180"/>
                <a:gd name="T8" fmla="*/ 47 w 252"/>
                <a:gd name="T9" fmla="*/ 122 h 180"/>
                <a:gd name="T10" fmla="*/ 4 w 252"/>
                <a:gd name="T11" fmla="*/ 139 h 180"/>
                <a:gd name="T12" fmla="*/ 34 w 252"/>
                <a:gd name="T13" fmla="*/ 175 h 180"/>
                <a:gd name="T14" fmla="*/ 77 w 252"/>
                <a:gd name="T15" fmla="*/ 158 h 180"/>
                <a:gd name="T16" fmla="*/ 78 w 252"/>
                <a:gd name="T17" fmla="*/ 153 h 180"/>
                <a:gd name="T18" fmla="*/ 103 w 252"/>
                <a:gd name="T19" fmla="*/ 55 h 180"/>
                <a:gd name="T20" fmla="*/ 210 w 252"/>
                <a:gd name="T21" fmla="*/ 48 h 180"/>
                <a:gd name="T22" fmla="*/ 190 w 252"/>
                <a:gd name="T23" fmla="*/ 123 h 180"/>
                <a:gd name="T24" fmla="*/ 176 w 252"/>
                <a:gd name="T25" fmla="*/ 116 h 180"/>
                <a:gd name="T26" fmla="*/ 132 w 252"/>
                <a:gd name="T27" fmla="*/ 133 h 180"/>
                <a:gd name="T28" fmla="*/ 162 w 252"/>
                <a:gd name="T29" fmla="*/ 169 h 180"/>
                <a:gd name="T30" fmla="*/ 205 w 252"/>
                <a:gd name="T31" fmla="*/ 152 h 180"/>
                <a:gd name="T32" fmla="*/ 206 w 252"/>
                <a:gd name="T33" fmla="*/ 146 h 180"/>
                <a:gd name="T34" fmla="*/ 207 w 252"/>
                <a:gd name="T35" fmla="*/ 146 h 180"/>
                <a:gd name="T36" fmla="*/ 252 w 252"/>
                <a:gd name="T37" fmla="*/ 1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180">
                  <a:moveTo>
                    <a:pt x="252" y="12"/>
                  </a:moveTo>
                  <a:cubicBezTo>
                    <a:pt x="244" y="0"/>
                    <a:pt x="244" y="0"/>
                    <a:pt x="244" y="0"/>
                  </a:cubicBezTo>
                  <a:cubicBezTo>
                    <a:pt x="92" y="9"/>
                    <a:pt x="92" y="9"/>
                    <a:pt x="92" y="9"/>
                  </a:cubicBezTo>
                  <a:cubicBezTo>
                    <a:pt x="62" y="128"/>
                    <a:pt x="62" y="128"/>
                    <a:pt x="62" y="128"/>
                  </a:cubicBezTo>
                  <a:cubicBezTo>
                    <a:pt x="57" y="126"/>
                    <a:pt x="53" y="123"/>
                    <a:pt x="47" y="122"/>
                  </a:cubicBezTo>
                  <a:cubicBezTo>
                    <a:pt x="27" y="117"/>
                    <a:pt x="8" y="124"/>
                    <a:pt x="4" y="139"/>
                  </a:cubicBezTo>
                  <a:cubicBezTo>
                    <a:pt x="0" y="153"/>
                    <a:pt x="14" y="169"/>
                    <a:pt x="34" y="175"/>
                  </a:cubicBezTo>
                  <a:cubicBezTo>
                    <a:pt x="54" y="180"/>
                    <a:pt x="73" y="172"/>
                    <a:pt x="77" y="158"/>
                  </a:cubicBezTo>
                  <a:cubicBezTo>
                    <a:pt x="78" y="156"/>
                    <a:pt x="78" y="155"/>
                    <a:pt x="78" y="153"/>
                  </a:cubicBezTo>
                  <a:cubicBezTo>
                    <a:pt x="103" y="55"/>
                    <a:pt x="103" y="55"/>
                    <a:pt x="103" y="55"/>
                  </a:cubicBezTo>
                  <a:cubicBezTo>
                    <a:pt x="210" y="48"/>
                    <a:pt x="210" y="48"/>
                    <a:pt x="210" y="48"/>
                  </a:cubicBezTo>
                  <a:cubicBezTo>
                    <a:pt x="190" y="123"/>
                    <a:pt x="190" y="123"/>
                    <a:pt x="190" y="123"/>
                  </a:cubicBezTo>
                  <a:cubicBezTo>
                    <a:pt x="186" y="120"/>
                    <a:pt x="181" y="118"/>
                    <a:pt x="176" y="116"/>
                  </a:cubicBezTo>
                  <a:cubicBezTo>
                    <a:pt x="155" y="111"/>
                    <a:pt x="136" y="118"/>
                    <a:pt x="132" y="133"/>
                  </a:cubicBezTo>
                  <a:cubicBezTo>
                    <a:pt x="129" y="147"/>
                    <a:pt x="142" y="163"/>
                    <a:pt x="162" y="169"/>
                  </a:cubicBezTo>
                  <a:cubicBezTo>
                    <a:pt x="182" y="174"/>
                    <a:pt x="202" y="166"/>
                    <a:pt x="205" y="152"/>
                  </a:cubicBezTo>
                  <a:cubicBezTo>
                    <a:pt x="206" y="150"/>
                    <a:pt x="206" y="148"/>
                    <a:pt x="206" y="146"/>
                  </a:cubicBezTo>
                  <a:cubicBezTo>
                    <a:pt x="207" y="146"/>
                    <a:pt x="207" y="146"/>
                    <a:pt x="207" y="146"/>
                  </a:cubicBezTo>
                  <a:lnTo>
                    <a:pt x="252" y="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41"/>
            <p:cNvSpPr/>
            <p:nvPr/>
          </p:nvSpPr>
          <p:spPr bwMode="auto">
            <a:xfrm>
              <a:off x="2132540" y="4865069"/>
              <a:ext cx="521531" cy="471350"/>
            </a:xfrm>
            <a:custGeom>
              <a:avLst/>
              <a:gdLst>
                <a:gd name="T0" fmla="*/ 242 w 246"/>
                <a:gd name="T1" fmla="*/ 65 h 222"/>
                <a:gd name="T2" fmla="*/ 181 w 246"/>
                <a:gd name="T3" fmla="*/ 1 h 222"/>
                <a:gd name="T4" fmla="*/ 122 w 246"/>
                <a:gd name="T5" fmla="*/ 37 h 222"/>
                <a:gd name="T6" fmla="*/ 62 w 246"/>
                <a:gd name="T7" fmla="*/ 3 h 222"/>
                <a:gd name="T8" fmla="*/ 3 w 246"/>
                <a:gd name="T9" fmla="*/ 68 h 222"/>
                <a:gd name="T10" fmla="*/ 48 w 246"/>
                <a:gd name="T11" fmla="*/ 155 h 222"/>
                <a:gd name="T12" fmla="*/ 124 w 246"/>
                <a:gd name="T13" fmla="*/ 222 h 222"/>
                <a:gd name="T14" fmla="*/ 124 w 246"/>
                <a:gd name="T15" fmla="*/ 222 h 222"/>
                <a:gd name="T16" fmla="*/ 124 w 246"/>
                <a:gd name="T17" fmla="*/ 222 h 222"/>
                <a:gd name="T18" fmla="*/ 124 w 246"/>
                <a:gd name="T19" fmla="*/ 222 h 222"/>
                <a:gd name="T20" fmla="*/ 124 w 246"/>
                <a:gd name="T21" fmla="*/ 222 h 222"/>
                <a:gd name="T22" fmla="*/ 199 w 246"/>
                <a:gd name="T23" fmla="*/ 154 h 222"/>
                <a:gd name="T24" fmla="*/ 242 w 246"/>
                <a:gd name="T25" fmla="*/ 6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222">
                  <a:moveTo>
                    <a:pt x="242" y="65"/>
                  </a:moveTo>
                  <a:cubicBezTo>
                    <a:pt x="238" y="0"/>
                    <a:pt x="181" y="1"/>
                    <a:pt x="181" y="1"/>
                  </a:cubicBezTo>
                  <a:cubicBezTo>
                    <a:pt x="143" y="0"/>
                    <a:pt x="123" y="36"/>
                    <a:pt x="122" y="37"/>
                  </a:cubicBezTo>
                  <a:cubicBezTo>
                    <a:pt x="121" y="36"/>
                    <a:pt x="100" y="1"/>
                    <a:pt x="62" y="3"/>
                  </a:cubicBezTo>
                  <a:cubicBezTo>
                    <a:pt x="62" y="3"/>
                    <a:pt x="5" y="3"/>
                    <a:pt x="3" y="68"/>
                  </a:cubicBezTo>
                  <a:cubicBezTo>
                    <a:pt x="3" y="68"/>
                    <a:pt x="0" y="111"/>
                    <a:pt x="48" y="155"/>
                  </a:cubicBezTo>
                  <a:cubicBezTo>
                    <a:pt x="124" y="222"/>
                    <a:pt x="124" y="222"/>
                    <a:pt x="124" y="222"/>
                  </a:cubicBezTo>
                  <a:cubicBezTo>
                    <a:pt x="124" y="222"/>
                    <a:pt x="124" y="222"/>
                    <a:pt x="124" y="222"/>
                  </a:cubicBezTo>
                  <a:cubicBezTo>
                    <a:pt x="124" y="222"/>
                    <a:pt x="124" y="222"/>
                    <a:pt x="124" y="222"/>
                  </a:cubicBezTo>
                  <a:cubicBezTo>
                    <a:pt x="124" y="222"/>
                    <a:pt x="124" y="222"/>
                    <a:pt x="124" y="222"/>
                  </a:cubicBezTo>
                  <a:cubicBezTo>
                    <a:pt x="124" y="222"/>
                    <a:pt x="124" y="222"/>
                    <a:pt x="124" y="222"/>
                  </a:cubicBezTo>
                  <a:cubicBezTo>
                    <a:pt x="199" y="154"/>
                    <a:pt x="199" y="154"/>
                    <a:pt x="199" y="154"/>
                  </a:cubicBezTo>
                  <a:cubicBezTo>
                    <a:pt x="246" y="108"/>
                    <a:pt x="242" y="65"/>
                    <a:pt x="242" y="6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42"/>
            <p:cNvSpPr>
              <a:spLocks noEditPoints="1"/>
            </p:cNvSpPr>
            <p:nvPr/>
          </p:nvSpPr>
          <p:spPr bwMode="auto">
            <a:xfrm>
              <a:off x="1910306" y="2938448"/>
              <a:ext cx="694479" cy="577090"/>
            </a:xfrm>
            <a:custGeom>
              <a:avLst/>
              <a:gdLst>
                <a:gd name="T0" fmla="*/ 328 w 328"/>
                <a:gd name="T1" fmla="*/ 39 h 272"/>
                <a:gd name="T2" fmla="*/ 163 w 328"/>
                <a:gd name="T3" fmla="*/ 0 h 272"/>
                <a:gd name="T4" fmla="*/ 0 w 328"/>
                <a:gd name="T5" fmla="*/ 46 h 272"/>
                <a:gd name="T6" fmla="*/ 2 w 328"/>
                <a:gd name="T7" fmla="*/ 56 h 272"/>
                <a:gd name="T8" fmla="*/ 67 w 328"/>
                <a:gd name="T9" fmla="*/ 72 h 272"/>
                <a:gd name="T10" fmla="*/ 69 w 328"/>
                <a:gd name="T11" fmla="*/ 152 h 272"/>
                <a:gd name="T12" fmla="*/ 164 w 328"/>
                <a:gd name="T13" fmla="*/ 197 h 272"/>
                <a:gd name="T14" fmla="*/ 264 w 328"/>
                <a:gd name="T15" fmla="*/ 148 h 272"/>
                <a:gd name="T16" fmla="*/ 263 w 328"/>
                <a:gd name="T17" fmla="*/ 69 h 272"/>
                <a:gd name="T18" fmla="*/ 267 w 328"/>
                <a:gd name="T19" fmla="*/ 67 h 272"/>
                <a:gd name="T20" fmla="*/ 274 w 328"/>
                <a:gd name="T21" fmla="*/ 131 h 272"/>
                <a:gd name="T22" fmla="*/ 273 w 328"/>
                <a:gd name="T23" fmla="*/ 201 h 272"/>
                <a:gd name="T24" fmla="*/ 262 w 328"/>
                <a:gd name="T25" fmla="*/ 214 h 272"/>
                <a:gd name="T26" fmla="*/ 272 w 328"/>
                <a:gd name="T27" fmla="*/ 226 h 272"/>
                <a:gd name="T28" fmla="*/ 257 w 328"/>
                <a:gd name="T29" fmla="*/ 270 h 272"/>
                <a:gd name="T30" fmla="*/ 262 w 328"/>
                <a:gd name="T31" fmla="*/ 271 h 272"/>
                <a:gd name="T32" fmla="*/ 268 w 328"/>
                <a:gd name="T33" fmla="*/ 254 h 272"/>
                <a:gd name="T34" fmla="*/ 265 w 328"/>
                <a:gd name="T35" fmla="*/ 271 h 272"/>
                <a:gd name="T36" fmla="*/ 269 w 328"/>
                <a:gd name="T37" fmla="*/ 272 h 272"/>
                <a:gd name="T38" fmla="*/ 272 w 328"/>
                <a:gd name="T39" fmla="*/ 259 h 272"/>
                <a:gd name="T40" fmla="*/ 273 w 328"/>
                <a:gd name="T41" fmla="*/ 271 h 272"/>
                <a:gd name="T42" fmla="*/ 277 w 328"/>
                <a:gd name="T43" fmla="*/ 272 h 272"/>
                <a:gd name="T44" fmla="*/ 277 w 328"/>
                <a:gd name="T45" fmla="*/ 259 h 272"/>
                <a:gd name="T46" fmla="*/ 279 w 328"/>
                <a:gd name="T47" fmla="*/ 272 h 272"/>
                <a:gd name="T48" fmla="*/ 283 w 328"/>
                <a:gd name="T49" fmla="*/ 272 h 272"/>
                <a:gd name="T50" fmla="*/ 281 w 328"/>
                <a:gd name="T51" fmla="*/ 256 h 272"/>
                <a:gd name="T52" fmla="*/ 286 w 328"/>
                <a:gd name="T53" fmla="*/ 270 h 272"/>
                <a:gd name="T54" fmla="*/ 290 w 328"/>
                <a:gd name="T55" fmla="*/ 270 h 272"/>
                <a:gd name="T56" fmla="*/ 279 w 328"/>
                <a:gd name="T57" fmla="*/ 225 h 272"/>
                <a:gd name="T58" fmla="*/ 287 w 328"/>
                <a:gd name="T59" fmla="*/ 213 h 272"/>
                <a:gd name="T60" fmla="*/ 278 w 328"/>
                <a:gd name="T61" fmla="*/ 201 h 272"/>
                <a:gd name="T62" fmla="*/ 280 w 328"/>
                <a:gd name="T63" fmla="*/ 132 h 272"/>
                <a:gd name="T64" fmla="*/ 272 w 328"/>
                <a:gd name="T65" fmla="*/ 66 h 272"/>
                <a:gd name="T66" fmla="*/ 328 w 328"/>
                <a:gd name="T67" fmla="*/ 51 h 272"/>
                <a:gd name="T68" fmla="*/ 328 w 328"/>
                <a:gd name="T69" fmla="*/ 39 h 272"/>
                <a:gd name="T70" fmla="*/ 163 w 328"/>
                <a:gd name="T71" fmla="*/ 57 h 272"/>
                <a:gd name="T72" fmla="*/ 66 w 328"/>
                <a:gd name="T73" fmla="*/ 42 h 272"/>
                <a:gd name="T74" fmla="*/ 162 w 328"/>
                <a:gd name="T75" fmla="*/ 23 h 272"/>
                <a:gd name="T76" fmla="*/ 258 w 328"/>
                <a:gd name="T77" fmla="*/ 38 h 272"/>
                <a:gd name="T78" fmla="*/ 163 w 328"/>
                <a:gd name="T79" fmla="*/ 5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8" h="272">
                  <a:moveTo>
                    <a:pt x="328" y="39"/>
                  </a:moveTo>
                  <a:cubicBezTo>
                    <a:pt x="163" y="0"/>
                    <a:pt x="163" y="0"/>
                    <a:pt x="163" y="0"/>
                  </a:cubicBezTo>
                  <a:cubicBezTo>
                    <a:pt x="0" y="46"/>
                    <a:pt x="0" y="46"/>
                    <a:pt x="0" y="46"/>
                  </a:cubicBezTo>
                  <a:cubicBezTo>
                    <a:pt x="2" y="56"/>
                    <a:pt x="2" y="56"/>
                    <a:pt x="2" y="56"/>
                  </a:cubicBezTo>
                  <a:cubicBezTo>
                    <a:pt x="67" y="72"/>
                    <a:pt x="67" y="72"/>
                    <a:pt x="67" y="72"/>
                  </a:cubicBezTo>
                  <a:cubicBezTo>
                    <a:pt x="69" y="152"/>
                    <a:pt x="69" y="152"/>
                    <a:pt x="69" y="152"/>
                  </a:cubicBezTo>
                  <a:cubicBezTo>
                    <a:pt x="84" y="197"/>
                    <a:pt x="164" y="197"/>
                    <a:pt x="164" y="197"/>
                  </a:cubicBezTo>
                  <a:cubicBezTo>
                    <a:pt x="257" y="194"/>
                    <a:pt x="264" y="148"/>
                    <a:pt x="264" y="148"/>
                  </a:cubicBezTo>
                  <a:cubicBezTo>
                    <a:pt x="263" y="69"/>
                    <a:pt x="263" y="69"/>
                    <a:pt x="263" y="69"/>
                  </a:cubicBezTo>
                  <a:cubicBezTo>
                    <a:pt x="267" y="67"/>
                    <a:pt x="267" y="67"/>
                    <a:pt x="267" y="67"/>
                  </a:cubicBezTo>
                  <a:cubicBezTo>
                    <a:pt x="271" y="78"/>
                    <a:pt x="276" y="97"/>
                    <a:pt x="274" y="131"/>
                  </a:cubicBezTo>
                  <a:cubicBezTo>
                    <a:pt x="272" y="179"/>
                    <a:pt x="272" y="194"/>
                    <a:pt x="273" y="201"/>
                  </a:cubicBezTo>
                  <a:cubicBezTo>
                    <a:pt x="267" y="202"/>
                    <a:pt x="262" y="208"/>
                    <a:pt x="262" y="214"/>
                  </a:cubicBezTo>
                  <a:cubicBezTo>
                    <a:pt x="263" y="220"/>
                    <a:pt x="267" y="224"/>
                    <a:pt x="272" y="226"/>
                  </a:cubicBezTo>
                  <a:cubicBezTo>
                    <a:pt x="271" y="231"/>
                    <a:pt x="266" y="249"/>
                    <a:pt x="257" y="270"/>
                  </a:cubicBezTo>
                  <a:cubicBezTo>
                    <a:pt x="262" y="271"/>
                    <a:pt x="262" y="271"/>
                    <a:pt x="262" y="271"/>
                  </a:cubicBezTo>
                  <a:cubicBezTo>
                    <a:pt x="262" y="271"/>
                    <a:pt x="267" y="258"/>
                    <a:pt x="268" y="254"/>
                  </a:cubicBezTo>
                  <a:cubicBezTo>
                    <a:pt x="268" y="257"/>
                    <a:pt x="265" y="270"/>
                    <a:pt x="265" y="271"/>
                  </a:cubicBezTo>
                  <a:cubicBezTo>
                    <a:pt x="269" y="272"/>
                    <a:pt x="269" y="272"/>
                    <a:pt x="269" y="272"/>
                  </a:cubicBezTo>
                  <a:cubicBezTo>
                    <a:pt x="269" y="272"/>
                    <a:pt x="272" y="261"/>
                    <a:pt x="272" y="259"/>
                  </a:cubicBezTo>
                  <a:cubicBezTo>
                    <a:pt x="272" y="259"/>
                    <a:pt x="272" y="271"/>
                    <a:pt x="273" y="271"/>
                  </a:cubicBezTo>
                  <a:cubicBezTo>
                    <a:pt x="277" y="272"/>
                    <a:pt x="277" y="272"/>
                    <a:pt x="277" y="272"/>
                  </a:cubicBezTo>
                  <a:cubicBezTo>
                    <a:pt x="277" y="272"/>
                    <a:pt x="276" y="261"/>
                    <a:pt x="277" y="259"/>
                  </a:cubicBezTo>
                  <a:cubicBezTo>
                    <a:pt x="277" y="259"/>
                    <a:pt x="279" y="266"/>
                    <a:pt x="279" y="272"/>
                  </a:cubicBezTo>
                  <a:cubicBezTo>
                    <a:pt x="283" y="272"/>
                    <a:pt x="283" y="272"/>
                    <a:pt x="283" y="272"/>
                  </a:cubicBezTo>
                  <a:cubicBezTo>
                    <a:pt x="283" y="272"/>
                    <a:pt x="282" y="259"/>
                    <a:pt x="281" y="256"/>
                  </a:cubicBezTo>
                  <a:cubicBezTo>
                    <a:pt x="281" y="256"/>
                    <a:pt x="285" y="264"/>
                    <a:pt x="286" y="270"/>
                  </a:cubicBezTo>
                  <a:cubicBezTo>
                    <a:pt x="290" y="270"/>
                    <a:pt x="290" y="270"/>
                    <a:pt x="290" y="270"/>
                  </a:cubicBezTo>
                  <a:cubicBezTo>
                    <a:pt x="290" y="270"/>
                    <a:pt x="282" y="234"/>
                    <a:pt x="279" y="225"/>
                  </a:cubicBezTo>
                  <a:cubicBezTo>
                    <a:pt x="284" y="224"/>
                    <a:pt x="288" y="219"/>
                    <a:pt x="287" y="213"/>
                  </a:cubicBezTo>
                  <a:cubicBezTo>
                    <a:pt x="287" y="208"/>
                    <a:pt x="283" y="203"/>
                    <a:pt x="278" y="201"/>
                  </a:cubicBezTo>
                  <a:cubicBezTo>
                    <a:pt x="277" y="194"/>
                    <a:pt x="278" y="181"/>
                    <a:pt x="280" y="132"/>
                  </a:cubicBezTo>
                  <a:cubicBezTo>
                    <a:pt x="281" y="103"/>
                    <a:pt x="278" y="81"/>
                    <a:pt x="272" y="66"/>
                  </a:cubicBezTo>
                  <a:cubicBezTo>
                    <a:pt x="328" y="51"/>
                    <a:pt x="328" y="51"/>
                    <a:pt x="328" y="51"/>
                  </a:cubicBezTo>
                  <a:lnTo>
                    <a:pt x="328" y="39"/>
                  </a:lnTo>
                  <a:close/>
                  <a:moveTo>
                    <a:pt x="163" y="57"/>
                  </a:moveTo>
                  <a:cubicBezTo>
                    <a:pt x="110" y="59"/>
                    <a:pt x="66" y="52"/>
                    <a:pt x="66" y="42"/>
                  </a:cubicBezTo>
                  <a:cubicBezTo>
                    <a:pt x="66" y="33"/>
                    <a:pt x="109" y="24"/>
                    <a:pt x="162" y="23"/>
                  </a:cubicBezTo>
                  <a:cubicBezTo>
                    <a:pt x="215" y="22"/>
                    <a:pt x="258" y="29"/>
                    <a:pt x="258" y="38"/>
                  </a:cubicBezTo>
                  <a:cubicBezTo>
                    <a:pt x="258" y="48"/>
                    <a:pt x="216" y="56"/>
                    <a:pt x="163" y="5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43"/>
            <p:cNvSpPr>
              <a:spLocks noEditPoints="1"/>
            </p:cNvSpPr>
            <p:nvPr/>
          </p:nvSpPr>
          <p:spPr bwMode="auto">
            <a:xfrm>
              <a:off x="1269594" y="3178604"/>
              <a:ext cx="347688" cy="355753"/>
            </a:xfrm>
            <a:custGeom>
              <a:avLst/>
              <a:gdLst>
                <a:gd name="T0" fmla="*/ 81 w 164"/>
                <a:gd name="T1" fmla="*/ 73 h 168"/>
                <a:gd name="T2" fmla="*/ 128 w 164"/>
                <a:gd name="T3" fmla="*/ 55 h 168"/>
                <a:gd name="T4" fmla="*/ 151 w 164"/>
                <a:gd name="T5" fmla="*/ 65 h 168"/>
                <a:gd name="T6" fmla="*/ 152 w 164"/>
                <a:gd name="T7" fmla="*/ 66 h 168"/>
                <a:gd name="T8" fmla="*/ 161 w 164"/>
                <a:gd name="T9" fmla="*/ 99 h 168"/>
                <a:gd name="T10" fmla="*/ 144 w 164"/>
                <a:gd name="T11" fmla="*/ 134 h 168"/>
                <a:gd name="T12" fmla="*/ 155 w 164"/>
                <a:gd name="T13" fmla="*/ 145 h 168"/>
                <a:gd name="T14" fmla="*/ 154 w 164"/>
                <a:gd name="T15" fmla="*/ 156 h 168"/>
                <a:gd name="T16" fmla="*/ 144 w 164"/>
                <a:gd name="T17" fmla="*/ 157 h 168"/>
                <a:gd name="T18" fmla="*/ 132 w 164"/>
                <a:gd name="T19" fmla="*/ 146 h 168"/>
                <a:gd name="T20" fmla="*/ 93 w 164"/>
                <a:gd name="T21" fmla="*/ 166 h 168"/>
                <a:gd name="T22" fmla="*/ 62 w 164"/>
                <a:gd name="T23" fmla="*/ 160 h 168"/>
                <a:gd name="T24" fmla="*/ 64 w 164"/>
                <a:gd name="T25" fmla="*/ 143 h 168"/>
                <a:gd name="T26" fmla="*/ 79 w 164"/>
                <a:gd name="T27" fmla="*/ 141 h 168"/>
                <a:gd name="T28" fmla="*/ 119 w 164"/>
                <a:gd name="T29" fmla="*/ 134 h 168"/>
                <a:gd name="T30" fmla="*/ 82 w 164"/>
                <a:gd name="T31" fmla="*/ 97 h 168"/>
                <a:gd name="T32" fmla="*/ 17 w 164"/>
                <a:gd name="T33" fmla="*/ 105 h 168"/>
                <a:gd name="T34" fmla="*/ 23 w 164"/>
                <a:gd name="T35" fmla="*/ 41 h 168"/>
                <a:gd name="T36" fmla="*/ 12 w 164"/>
                <a:gd name="T37" fmla="*/ 30 h 168"/>
                <a:gd name="T38" fmla="*/ 14 w 164"/>
                <a:gd name="T39" fmla="*/ 20 h 168"/>
                <a:gd name="T40" fmla="*/ 24 w 164"/>
                <a:gd name="T41" fmla="*/ 18 h 168"/>
                <a:gd name="T42" fmla="*/ 35 w 164"/>
                <a:gd name="T43" fmla="*/ 29 h 168"/>
                <a:gd name="T44" fmla="*/ 95 w 164"/>
                <a:gd name="T45" fmla="*/ 17 h 168"/>
                <a:gd name="T46" fmla="*/ 93 w 164"/>
                <a:gd name="T47" fmla="*/ 32 h 168"/>
                <a:gd name="T48" fmla="*/ 81 w 164"/>
                <a:gd name="T49" fmla="*/ 35 h 168"/>
                <a:gd name="T50" fmla="*/ 47 w 164"/>
                <a:gd name="T51" fmla="*/ 41 h 168"/>
                <a:gd name="T52" fmla="*/ 81 w 164"/>
                <a:gd name="T53" fmla="*/ 73 h 168"/>
                <a:gd name="T54" fmla="*/ 35 w 164"/>
                <a:gd name="T55" fmla="*/ 53 h 168"/>
                <a:gd name="T56" fmla="*/ 34 w 164"/>
                <a:gd name="T57" fmla="*/ 85 h 168"/>
                <a:gd name="T58" fmla="*/ 66 w 164"/>
                <a:gd name="T59" fmla="*/ 82 h 168"/>
                <a:gd name="T60" fmla="*/ 35 w 164"/>
                <a:gd name="T61" fmla="*/ 53 h 168"/>
                <a:gd name="T62" fmla="*/ 131 w 164"/>
                <a:gd name="T63" fmla="*/ 122 h 168"/>
                <a:gd name="T64" fmla="*/ 134 w 164"/>
                <a:gd name="T65" fmla="*/ 85 h 168"/>
                <a:gd name="T66" fmla="*/ 97 w 164"/>
                <a:gd name="T67" fmla="*/ 89 h 168"/>
                <a:gd name="T68" fmla="*/ 131 w 164"/>
                <a:gd name="T69" fmla="*/ 12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 h="168">
                  <a:moveTo>
                    <a:pt x="81" y="73"/>
                  </a:moveTo>
                  <a:cubicBezTo>
                    <a:pt x="103" y="60"/>
                    <a:pt x="115" y="55"/>
                    <a:pt x="128" y="55"/>
                  </a:cubicBezTo>
                  <a:cubicBezTo>
                    <a:pt x="137" y="56"/>
                    <a:pt x="145" y="59"/>
                    <a:pt x="151" y="65"/>
                  </a:cubicBezTo>
                  <a:cubicBezTo>
                    <a:pt x="152" y="66"/>
                    <a:pt x="152" y="66"/>
                    <a:pt x="152" y="66"/>
                  </a:cubicBezTo>
                  <a:cubicBezTo>
                    <a:pt x="158" y="73"/>
                    <a:pt x="164" y="84"/>
                    <a:pt x="161" y="99"/>
                  </a:cubicBezTo>
                  <a:cubicBezTo>
                    <a:pt x="159" y="115"/>
                    <a:pt x="149" y="127"/>
                    <a:pt x="144" y="134"/>
                  </a:cubicBezTo>
                  <a:cubicBezTo>
                    <a:pt x="155" y="145"/>
                    <a:pt x="155" y="145"/>
                    <a:pt x="155" y="145"/>
                  </a:cubicBezTo>
                  <a:cubicBezTo>
                    <a:pt x="157" y="147"/>
                    <a:pt x="159" y="150"/>
                    <a:pt x="154" y="156"/>
                  </a:cubicBezTo>
                  <a:cubicBezTo>
                    <a:pt x="149" y="161"/>
                    <a:pt x="145" y="158"/>
                    <a:pt x="144" y="157"/>
                  </a:cubicBezTo>
                  <a:cubicBezTo>
                    <a:pt x="132" y="146"/>
                    <a:pt x="132" y="146"/>
                    <a:pt x="132" y="146"/>
                  </a:cubicBezTo>
                  <a:cubicBezTo>
                    <a:pt x="126" y="152"/>
                    <a:pt x="113" y="164"/>
                    <a:pt x="93" y="166"/>
                  </a:cubicBezTo>
                  <a:cubicBezTo>
                    <a:pt x="80" y="168"/>
                    <a:pt x="67" y="164"/>
                    <a:pt x="62" y="160"/>
                  </a:cubicBezTo>
                  <a:cubicBezTo>
                    <a:pt x="57" y="155"/>
                    <a:pt x="59" y="148"/>
                    <a:pt x="64" y="143"/>
                  </a:cubicBezTo>
                  <a:cubicBezTo>
                    <a:pt x="70" y="137"/>
                    <a:pt x="75" y="139"/>
                    <a:pt x="79" y="141"/>
                  </a:cubicBezTo>
                  <a:cubicBezTo>
                    <a:pt x="87" y="144"/>
                    <a:pt x="102" y="149"/>
                    <a:pt x="119" y="134"/>
                  </a:cubicBezTo>
                  <a:cubicBezTo>
                    <a:pt x="82" y="97"/>
                    <a:pt x="82" y="97"/>
                    <a:pt x="82" y="97"/>
                  </a:cubicBezTo>
                  <a:cubicBezTo>
                    <a:pt x="62" y="109"/>
                    <a:pt x="37" y="124"/>
                    <a:pt x="17" y="105"/>
                  </a:cubicBezTo>
                  <a:cubicBezTo>
                    <a:pt x="0" y="88"/>
                    <a:pt x="4" y="63"/>
                    <a:pt x="23" y="41"/>
                  </a:cubicBezTo>
                  <a:cubicBezTo>
                    <a:pt x="12" y="30"/>
                    <a:pt x="12" y="30"/>
                    <a:pt x="12" y="30"/>
                  </a:cubicBezTo>
                  <a:cubicBezTo>
                    <a:pt x="11" y="28"/>
                    <a:pt x="8" y="25"/>
                    <a:pt x="14" y="20"/>
                  </a:cubicBezTo>
                  <a:cubicBezTo>
                    <a:pt x="19" y="14"/>
                    <a:pt x="22" y="17"/>
                    <a:pt x="24" y="18"/>
                  </a:cubicBezTo>
                  <a:cubicBezTo>
                    <a:pt x="35" y="29"/>
                    <a:pt x="35" y="29"/>
                    <a:pt x="35" y="29"/>
                  </a:cubicBezTo>
                  <a:cubicBezTo>
                    <a:pt x="66" y="0"/>
                    <a:pt x="92" y="14"/>
                    <a:pt x="95" y="17"/>
                  </a:cubicBezTo>
                  <a:cubicBezTo>
                    <a:pt x="100" y="21"/>
                    <a:pt x="98" y="27"/>
                    <a:pt x="93" y="32"/>
                  </a:cubicBezTo>
                  <a:cubicBezTo>
                    <a:pt x="88" y="37"/>
                    <a:pt x="84" y="36"/>
                    <a:pt x="81" y="35"/>
                  </a:cubicBezTo>
                  <a:cubicBezTo>
                    <a:pt x="73" y="33"/>
                    <a:pt x="63" y="29"/>
                    <a:pt x="47" y="41"/>
                  </a:cubicBezTo>
                  <a:lnTo>
                    <a:pt x="81" y="73"/>
                  </a:lnTo>
                  <a:close/>
                  <a:moveTo>
                    <a:pt x="35" y="53"/>
                  </a:moveTo>
                  <a:cubicBezTo>
                    <a:pt x="23" y="68"/>
                    <a:pt x="28" y="80"/>
                    <a:pt x="34" y="85"/>
                  </a:cubicBezTo>
                  <a:cubicBezTo>
                    <a:pt x="43" y="94"/>
                    <a:pt x="54" y="88"/>
                    <a:pt x="66" y="82"/>
                  </a:cubicBezTo>
                  <a:lnTo>
                    <a:pt x="35" y="53"/>
                  </a:lnTo>
                  <a:close/>
                  <a:moveTo>
                    <a:pt x="131" y="122"/>
                  </a:moveTo>
                  <a:cubicBezTo>
                    <a:pt x="135" y="117"/>
                    <a:pt x="148" y="98"/>
                    <a:pt x="134" y="85"/>
                  </a:cubicBezTo>
                  <a:cubicBezTo>
                    <a:pt x="124" y="75"/>
                    <a:pt x="111" y="80"/>
                    <a:pt x="97" y="89"/>
                  </a:cubicBezTo>
                  <a:lnTo>
                    <a:pt x="131" y="1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44"/>
            <p:cNvSpPr/>
            <p:nvPr/>
          </p:nvSpPr>
          <p:spPr bwMode="auto">
            <a:xfrm>
              <a:off x="2585967" y="2154358"/>
              <a:ext cx="383531" cy="453428"/>
            </a:xfrm>
            <a:custGeom>
              <a:avLst/>
              <a:gdLst>
                <a:gd name="T0" fmla="*/ 140 w 181"/>
                <a:gd name="T1" fmla="*/ 0 h 214"/>
                <a:gd name="T2" fmla="*/ 132 w 181"/>
                <a:gd name="T3" fmla="*/ 16 h 214"/>
                <a:gd name="T4" fmla="*/ 74 w 181"/>
                <a:gd name="T5" fmla="*/ 95 h 214"/>
                <a:gd name="T6" fmla="*/ 74 w 181"/>
                <a:gd name="T7" fmla="*/ 95 h 214"/>
                <a:gd name="T8" fmla="*/ 33 w 181"/>
                <a:gd name="T9" fmla="*/ 125 h 214"/>
                <a:gd name="T10" fmla="*/ 0 w 181"/>
                <a:gd name="T11" fmla="*/ 162 h 214"/>
                <a:gd name="T12" fmla="*/ 1 w 181"/>
                <a:gd name="T13" fmla="*/ 166 h 214"/>
                <a:gd name="T14" fmla="*/ 3 w 181"/>
                <a:gd name="T15" fmla="*/ 179 h 214"/>
                <a:gd name="T16" fmla="*/ 97 w 181"/>
                <a:gd name="T17" fmla="*/ 197 h 214"/>
                <a:gd name="T18" fmla="*/ 109 w 181"/>
                <a:gd name="T19" fmla="*/ 117 h 214"/>
                <a:gd name="T20" fmla="*/ 143 w 181"/>
                <a:gd name="T21" fmla="*/ 76 h 214"/>
                <a:gd name="T22" fmla="*/ 138 w 181"/>
                <a:gd name="T23" fmla="*/ 198 h 214"/>
                <a:gd name="T24" fmla="*/ 155 w 181"/>
                <a:gd name="T25" fmla="*/ 198 h 214"/>
                <a:gd name="T26" fmla="*/ 159 w 181"/>
                <a:gd name="T27" fmla="*/ 105 h 214"/>
                <a:gd name="T28" fmla="*/ 171 w 181"/>
                <a:gd name="T29" fmla="*/ 49 h 214"/>
                <a:gd name="T30" fmla="*/ 140 w 181"/>
                <a:gd name="T31"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1" h="214">
                  <a:moveTo>
                    <a:pt x="140" y="0"/>
                  </a:moveTo>
                  <a:cubicBezTo>
                    <a:pt x="140" y="0"/>
                    <a:pt x="143" y="2"/>
                    <a:pt x="132" y="16"/>
                  </a:cubicBezTo>
                  <a:cubicBezTo>
                    <a:pt x="119" y="33"/>
                    <a:pt x="95" y="43"/>
                    <a:pt x="74" y="95"/>
                  </a:cubicBezTo>
                  <a:cubicBezTo>
                    <a:pt x="74" y="95"/>
                    <a:pt x="74" y="95"/>
                    <a:pt x="74" y="95"/>
                  </a:cubicBezTo>
                  <a:cubicBezTo>
                    <a:pt x="55" y="137"/>
                    <a:pt x="33" y="125"/>
                    <a:pt x="33" y="125"/>
                  </a:cubicBezTo>
                  <a:cubicBezTo>
                    <a:pt x="26" y="158"/>
                    <a:pt x="0" y="148"/>
                    <a:pt x="0" y="162"/>
                  </a:cubicBezTo>
                  <a:cubicBezTo>
                    <a:pt x="0" y="162"/>
                    <a:pt x="0" y="164"/>
                    <a:pt x="1" y="166"/>
                  </a:cubicBezTo>
                  <a:cubicBezTo>
                    <a:pt x="3" y="179"/>
                    <a:pt x="3" y="179"/>
                    <a:pt x="3" y="179"/>
                  </a:cubicBezTo>
                  <a:cubicBezTo>
                    <a:pt x="3" y="179"/>
                    <a:pt x="13" y="214"/>
                    <a:pt x="97" y="197"/>
                  </a:cubicBezTo>
                  <a:cubicBezTo>
                    <a:pt x="100" y="185"/>
                    <a:pt x="103" y="159"/>
                    <a:pt x="109" y="117"/>
                  </a:cubicBezTo>
                  <a:cubicBezTo>
                    <a:pt x="117" y="57"/>
                    <a:pt x="143" y="76"/>
                    <a:pt x="143" y="76"/>
                  </a:cubicBezTo>
                  <a:cubicBezTo>
                    <a:pt x="138" y="198"/>
                    <a:pt x="138" y="198"/>
                    <a:pt x="138" y="198"/>
                  </a:cubicBezTo>
                  <a:cubicBezTo>
                    <a:pt x="146" y="201"/>
                    <a:pt x="155" y="198"/>
                    <a:pt x="155" y="198"/>
                  </a:cubicBezTo>
                  <a:cubicBezTo>
                    <a:pt x="155" y="198"/>
                    <a:pt x="155" y="142"/>
                    <a:pt x="159" y="105"/>
                  </a:cubicBezTo>
                  <a:cubicBezTo>
                    <a:pt x="162" y="68"/>
                    <a:pt x="171" y="49"/>
                    <a:pt x="171" y="49"/>
                  </a:cubicBezTo>
                  <a:cubicBezTo>
                    <a:pt x="171" y="49"/>
                    <a:pt x="181" y="9"/>
                    <a:pt x="14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45"/>
            <p:cNvSpPr>
              <a:spLocks noEditPoints="1"/>
            </p:cNvSpPr>
            <p:nvPr/>
          </p:nvSpPr>
          <p:spPr bwMode="auto">
            <a:xfrm>
              <a:off x="1412074" y="4684952"/>
              <a:ext cx="279584" cy="415792"/>
            </a:xfrm>
            <a:custGeom>
              <a:avLst/>
              <a:gdLst>
                <a:gd name="T0" fmla="*/ 110 w 132"/>
                <a:gd name="T1" fmla="*/ 0 h 196"/>
                <a:gd name="T2" fmla="*/ 21 w 132"/>
                <a:gd name="T3" fmla="*/ 0 h 196"/>
                <a:gd name="T4" fmla="*/ 0 w 132"/>
                <a:gd name="T5" fmla="*/ 21 h 196"/>
                <a:gd name="T6" fmla="*/ 0 w 132"/>
                <a:gd name="T7" fmla="*/ 175 h 196"/>
                <a:gd name="T8" fmla="*/ 21 w 132"/>
                <a:gd name="T9" fmla="*/ 196 h 196"/>
                <a:gd name="T10" fmla="*/ 110 w 132"/>
                <a:gd name="T11" fmla="*/ 196 h 196"/>
                <a:gd name="T12" fmla="*/ 132 w 132"/>
                <a:gd name="T13" fmla="*/ 175 h 196"/>
                <a:gd name="T14" fmla="*/ 132 w 132"/>
                <a:gd name="T15" fmla="*/ 21 h 196"/>
                <a:gd name="T16" fmla="*/ 110 w 132"/>
                <a:gd name="T17" fmla="*/ 0 h 196"/>
                <a:gd name="T18" fmla="*/ 66 w 132"/>
                <a:gd name="T19" fmla="*/ 177 h 196"/>
                <a:gd name="T20" fmla="*/ 54 w 132"/>
                <a:gd name="T21" fmla="*/ 165 h 196"/>
                <a:gd name="T22" fmla="*/ 66 w 132"/>
                <a:gd name="T23" fmla="*/ 153 h 196"/>
                <a:gd name="T24" fmla="*/ 78 w 132"/>
                <a:gd name="T25" fmla="*/ 165 h 196"/>
                <a:gd name="T26" fmla="*/ 66 w 132"/>
                <a:gd name="T27" fmla="*/ 177 h 196"/>
                <a:gd name="T28" fmla="*/ 113 w 132"/>
                <a:gd name="T29" fmla="*/ 141 h 196"/>
                <a:gd name="T30" fmla="*/ 18 w 132"/>
                <a:gd name="T31" fmla="*/ 141 h 196"/>
                <a:gd name="T32" fmla="*/ 18 w 132"/>
                <a:gd name="T33" fmla="*/ 19 h 196"/>
                <a:gd name="T34" fmla="*/ 113 w 132"/>
                <a:gd name="T35" fmla="*/ 19 h 196"/>
                <a:gd name="T36" fmla="*/ 113 w 132"/>
                <a:gd name="T37" fmla="*/ 14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2" h="196">
                  <a:moveTo>
                    <a:pt x="110" y="0"/>
                  </a:moveTo>
                  <a:cubicBezTo>
                    <a:pt x="21" y="0"/>
                    <a:pt x="21" y="0"/>
                    <a:pt x="21" y="0"/>
                  </a:cubicBezTo>
                  <a:cubicBezTo>
                    <a:pt x="9" y="0"/>
                    <a:pt x="0" y="9"/>
                    <a:pt x="0" y="21"/>
                  </a:cubicBezTo>
                  <a:cubicBezTo>
                    <a:pt x="0" y="175"/>
                    <a:pt x="0" y="175"/>
                    <a:pt x="0" y="175"/>
                  </a:cubicBezTo>
                  <a:cubicBezTo>
                    <a:pt x="0" y="187"/>
                    <a:pt x="9" y="196"/>
                    <a:pt x="21" y="196"/>
                  </a:cubicBezTo>
                  <a:cubicBezTo>
                    <a:pt x="110" y="196"/>
                    <a:pt x="110" y="196"/>
                    <a:pt x="110" y="196"/>
                  </a:cubicBezTo>
                  <a:cubicBezTo>
                    <a:pt x="122" y="196"/>
                    <a:pt x="132" y="187"/>
                    <a:pt x="132" y="175"/>
                  </a:cubicBezTo>
                  <a:cubicBezTo>
                    <a:pt x="132" y="21"/>
                    <a:pt x="132" y="21"/>
                    <a:pt x="132" y="21"/>
                  </a:cubicBezTo>
                  <a:cubicBezTo>
                    <a:pt x="132" y="9"/>
                    <a:pt x="122" y="0"/>
                    <a:pt x="110" y="0"/>
                  </a:cubicBezTo>
                  <a:close/>
                  <a:moveTo>
                    <a:pt x="66" y="177"/>
                  </a:moveTo>
                  <a:cubicBezTo>
                    <a:pt x="59" y="177"/>
                    <a:pt x="54" y="172"/>
                    <a:pt x="54" y="165"/>
                  </a:cubicBezTo>
                  <a:cubicBezTo>
                    <a:pt x="54" y="158"/>
                    <a:pt x="59" y="153"/>
                    <a:pt x="66" y="153"/>
                  </a:cubicBezTo>
                  <a:cubicBezTo>
                    <a:pt x="72" y="153"/>
                    <a:pt x="78" y="158"/>
                    <a:pt x="78" y="165"/>
                  </a:cubicBezTo>
                  <a:cubicBezTo>
                    <a:pt x="78" y="172"/>
                    <a:pt x="72" y="177"/>
                    <a:pt x="66" y="177"/>
                  </a:cubicBezTo>
                  <a:close/>
                  <a:moveTo>
                    <a:pt x="113" y="141"/>
                  </a:moveTo>
                  <a:cubicBezTo>
                    <a:pt x="18" y="141"/>
                    <a:pt x="18" y="141"/>
                    <a:pt x="18" y="141"/>
                  </a:cubicBezTo>
                  <a:cubicBezTo>
                    <a:pt x="18" y="19"/>
                    <a:pt x="18" y="19"/>
                    <a:pt x="18" y="19"/>
                  </a:cubicBezTo>
                  <a:cubicBezTo>
                    <a:pt x="113" y="19"/>
                    <a:pt x="113" y="19"/>
                    <a:pt x="113" y="19"/>
                  </a:cubicBezTo>
                  <a:lnTo>
                    <a:pt x="113" y="14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46"/>
            <p:cNvSpPr>
              <a:spLocks noEditPoints="1"/>
            </p:cNvSpPr>
            <p:nvPr/>
          </p:nvSpPr>
          <p:spPr bwMode="auto">
            <a:xfrm>
              <a:off x="5263522" y="3830966"/>
              <a:ext cx="695375" cy="456116"/>
            </a:xfrm>
            <a:custGeom>
              <a:avLst/>
              <a:gdLst>
                <a:gd name="T0" fmla="*/ 286 w 328"/>
                <a:gd name="T1" fmla="*/ 33 h 215"/>
                <a:gd name="T2" fmla="*/ 225 w 328"/>
                <a:gd name="T3" fmla="*/ 36 h 215"/>
                <a:gd name="T4" fmla="*/ 147 w 328"/>
                <a:gd name="T5" fmla="*/ 17 h 215"/>
                <a:gd name="T6" fmla="*/ 147 w 328"/>
                <a:gd name="T7" fmla="*/ 0 h 215"/>
                <a:gd name="T8" fmla="*/ 105 w 328"/>
                <a:gd name="T9" fmla="*/ 0 h 215"/>
                <a:gd name="T10" fmla="*/ 105 w 328"/>
                <a:gd name="T11" fmla="*/ 45 h 215"/>
                <a:gd name="T12" fmla="*/ 71 w 328"/>
                <a:gd name="T13" fmla="*/ 45 h 215"/>
                <a:gd name="T14" fmla="*/ 71 w 328"/>
                <a:gd name="T15" fmla="*/ 81 h 215"/>
                <a:gd name="T16" fmla="*/ 0 w 328"/>
                <a:gd name="T17" fmla="*/ 143 h 215"/>
                <a:gd name="T18" fmla="*/ 48 w 328"/>
                <a:gd name="T19" fmla="*/ 197 h 215"/>
                <a:gd name="T20" fmla="*/ 48 w 328"/>
                <a:gd name="T21" fmla="*/ 207 h 215"/>
                <a:gd name="T22" fmla="*/ 126 w 328"/>
                <a:gd name="T23" fmla="*/ 215 h 215"/>
                <a:gd name="T24" fmla="*/ 204 w 328"/>
                <a:gd name="T25" fmla="*/ 207 h 215"/>
                <a:gd name="T26" fmla="*/ 204 w 328"/>
                <a:gd name="T27" fmla="*/ 197 h 215"/>
                <a:gd name="T28" fmla="*/ 252 w 328"/>
                <a:gd name="T29" fmla="*/ 143 h 215"/>
                <a:gd name="T30" fmla="*/ 181 w 328"/>
                <a:gd name="T31" fmla="*/ 81 h 215"/>
                <a:gd name="T32" fmla="*/ 181 w 328"/>
                <a:gd name="T33" fmla="*/ 45 h 215"/>
                <a:gd name="T34" fmla="*/ 147 w 328"/>
                <a:gd name="T35" fmla="*/ 45 h 215"/>
                <a:gd name="T36" fmla="*/ 147 w 328"/>
                <a:gd name="T37" fmla="*/ 31 h 215"/>
                <a:gd name="T38" fmla="*/ 218 w 328"/>
                <a:gd name="T39" fmla="*/ 47 h 215"/>
                <a:gd name="T40" fmla="*/ 252 w 328"/>
                <a:gd name="T41" fmla="*/ 104 h 215"/>
                <a:gd name="T42" fmla="*/ 318 w 328"/>
                <a:gd name="T43" fmla="*/ 93 h 215"/>
                <a:gd name="T44" fmla="*/ 286 w 328"/>
                <a:gd name="T45" fmla="*/ 33 h 215"/>
                <a:gd name="T46" fmla="*/ 239 w 328"/>
                <a:gd name="T47" fmla="*/ 142 h 215"/>
                <a:gd name="T48" fmla="*/ 240 w 328"/>
                <a:gd name="T49" fmla="*/ 143 h 215"/>
                <a:gd name="T50" fmla="*/ 127 w 328"/>
                <a:gd name="T51" fmla="*/ 197 h 215"/>
                <a:gd name="T52" fmla="*/ 14 w 328"/>
                <a:gd name="T53" fmla="*/ 143 h 215"/>
                <a:gd name="T54" fmla="*/ 14 w 328"/>
                <a:gd name="T55" fmla="*/ 142 h 215"/>
                <a:gd name="T56" fmla="*/ 91 w 328"/>
                <a:gd name="T57" fmla="*/ 143 h 215"/>
                <a:gd name="T58" fmla="*/ 239 w 328"/>
                <a:gd name="T59" fmla="*/ 142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8" h="215">
                  <a:moveTo>
                    <a:pt x="286" y="33"/>
                  </a:moveTo>
                  <a:cubicBezTo>
                    <a:pt x="262" y="22"/>
                    <a:pt x="238" y="24"/>
                    <a:pt x="225" y="36"/>
                  </a:cubicBezTo>
                  <a:cubicBezTo>
                    <a:pt x="200" y="23"/>
                    <a:pt x="168" y="19"/>
                    <a:pt x="147" y="17"/>
                  </a:cubicBezTo>
                  <a:cubicBezTo>
                    <a:pt x="147" y="0"/>
                    <a:pt x="147" y="0"/>
                    <a:pt x="147" y="0"/>
                  </a:cubicBezTo>
                  <a:cubicBezTo>
                    <a:pt x="105" y="0"/>
                    <a:pt x="105" y="0"/>
                    <a:pt x="105" y="0"/>
                  </a:cubicBezTo>
                  <a:cubicBezTo>
                    <a:pt x="105" y="45"/>
                    <a:pt x="105" y="45"/>
                    <a:pt x="105" y="45"/>
                  </a:cubicBezTo>
                  <a:cubicBezTo>
                    <a:pt x="71" y="45"/>
                    <a:pt x="71" y="45"/>
                    <a:pt x="71" y="45"/>
                  </a:cubicBezTo>
                  <a:cubicBezTo>
                    <a:pt x="71" y="81"/>
                    <a:pt x="71" y="81"/>
                    <a:pt x="71" y="81"/>
                  </a:cubicBezTo>
                  <a:cubicBezTo>
                    <a:pt x="29" y="92"/>
                    <a:pt x="0" y="116"/>
                    <a:pt x="0" y="143"/>
                  </a:cubicBezTo>
                  <a:cubicBezTo>
                    <a:pt x="0" y="165"/>
                    <a:pt x="19" y="184"/>
                    <a:pt x="48" y="197"/>
                  </a:cubicBezTo>
                  <a:cubicBezTo>
                    <a:pt x="48" y="207"/>
                    <a:pt x="48" y="207"/>
                    <a:pt x="48" y="207"/>
                  </a:cubicBezTo>
                  <a:cubicBezTo>
                    <a:pt x="48" y="207"/>
                    <a:pt x="64" y="215"/>
                    <a:pt x="126" y="215"/>
                  </a:cubicBezTo>
                  <a:cubicBezTo>
                    <a:pt x="188" y="215"/>
                    <a:pt x="204" y="207"/>
                    <a:pt x="204" y="207"/>
                  </a:cubicBezTo>
                  <a:cubicBezTo>
                    <a:pt x="204" y="197"/>
                    <a:pt x="204" y="197"/>
                    <a:pt x="204" y="197"/>
                  </a:cubicBezTo>
                  <a:cubicBezTo>
                    <a:pt x="233" y="184"/>
                    <a:pt x="252" y="165"/>
                    <a:pt x="252" y="143"/>
                  </a:cubicBezTo>
                  <a:cubicBezTo>
                    <a:pt x="252" y="116"/>
                    <a:pt x="223" y="92"/>
                    <a:pt x="181" y="81"/>
                  </a:cubicBezTo>
                  <a:cubicBezTo>
                    <a:pt x="181" y="45"/>
                    <a:pt x="181" y="45"/>
                    <a:pt x="181" y="45"/>
                  </a:cubicBezTo>
                  <a:cubicBezTo>
                    <a:pt x="147" y="45"/>
                    <a:pt x="147" y="45"/>
                    <a:pt x="147" y="45"/>
                  </a:cubicBezTo>
                  <a:cubicBezTo>
                    <a:pt x="147" y="31"/>
                    <a:pt x="147" y="31"/>
                    <a:pt x="147" y="31"/>
                  </a:cubicBezTo>
                  <a:cubicBezTo>
                    <a:pt x="166" y="32"/>
                    <a:pt x="195" y="36"/>
                    <a:pt x="218" y="47"/>
                  </a:cubicBezTo>
                  <a:cubicBezTo>
                    <a:pt x="211" y="66"/>
                    <a:pt x="225" y="91"/>
                    <a:pt x="252" y="104"/>
                  </a:cubicBezTo>
                  <a:cubicBezTo>
                    <a:pt x="279" y="117"/>
                    <a:pt x="309" y="112"/>
                    <a:pt x="318" y="93"/>
                  </a:cubicBezTo>
                  <a:cubicBezTo>
                    <a:pt x="328" y="73"/>
                    <a:pt x="313" y="47"/>
                    <a:pt x="286" y="33"/>
                  </a:cubicBezTo>
                  <a:close/>
                  <a:moveTo>
                    <a:pt x="239" y="142"/>
                  </a:moveTo>
                  <a:cubicBezTo>
                    <a:pt x="239" y="142"/>
                    <a:pt x="240" y="142"/>
                    <a:pt x="240" y="143"/>
                  </a:cubicBezTo>
                  <a:cubicBezTo>
                    <a:pt x="240" y="173"/>
                    <a:pt x="189" y="197"/>
                    <a:pt x="127" y="197"/>
                  </a:cubicBezTo>
                  <a:cubicBezTo>
                    <a:pt x="64" y="197"/>
                    <a:pt x="14" y="173"/>
                    <a:pt x="14" y="143"/>
                  </a:cubicBezTo>
                  <a:cubicBezTo>
                    <a:pt x="14" y="142"/>
                    <a:pt x="14" y="142"/>
                    <a:pt x="14" y="142"/>
                  </a:cubicBezTo>
                  <a:cubicBezTo>
                    <a:pt x="34" y="145"/>
                    <a:pt x="63" y="147"/>
                    <a:pt x="91" y="143"/>
                  </a:cubicBezTo>
                  <a:cubicBezTo>
                    <a:pt x="131" y="136"/>
                    <a:pt x="190" y="154"/>
                    <a:pt x="239" y="14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47"/>
            <p:cNvSpPr/>
            <p:nvPr/>
          </p:nvSpPr>
          <p:spPr bwMode="auto">
            <a:xfrm>
              <a:off x="2809097" y="4486017"/>
              <a:ext cx="1697218" cy="2371983"/>
            </a:xfrm>
            <a:custGeom>
              <a:avLst/>
              <a:gdLst>
                <a:gd name="T0" fmla="*/ 790 w 801"/>
                <a:gd name="T1" fmla="*/ 577 h 1119"/>
                <a:gd name="T2" fmla="*/ 788 w 801"/>
                <a:gd name="T3" fmla="*/ 521 h 1119"/>
                <a:gd name="T4" fmla="*/ 756 w 801"/>
                <a:gd name="T5" fmla="*/ 497 h 1119"/>
                <a:gd name="T6" fmla="*/ 766 w 801"/>
                <a:gd name="T7" fmla="*/ 440 h 1119"/>
                <a:gd name="T8" fmla="*/ 788 w 801"/>
                <a:gd name="T9" fmla="*/ 382 h 1119"/>
                <a:gd name="T10" fmla="*/ 729 w 801"/>
                <a:gd name="T11" fmla="*/ 345 h 1119"/>
                <a:gd name="T12" fmla="*/ 699 w 801"/>
                <a:gd name="T13" fmla="*/ 316 h 1119"/>
                <a:gd name="T14" fmla="*/ 695 w 801"/>
                <a:gd name="T15" fmla="*/ 305 h 1119"/>
                <a:gd name="T16" fmla="*/ 701 w 801"/>
                <a:gd name="T17" fmla="*/ 263 h 1119"/>
                <a:gd name="T18" fmla="*/ 584 w 801"/>
                <a:gd name="T19" fmla="*/ 134 h 1119"/>
                <a:gd name="T20" fmla="*/ 579 w 801"/>
                <a:gd name="T21" fmla="*/ 106 h 1119"/>
                <a:gd name="T22" fmla="*/ 409 w 801"/>
                <a:gd name="T23" fmla="*/ 31 h 1119"/>
                <a:gd name="T24" fmla="*/ 400 w 801"/>
                <a:gd name="T25" fmla="*/ 32 h 1119"/>
                <a:gd name="T26" fmla="*/ 226 w 801"/>
                <a:gd name="T27" fmla="*/ 143 h 1119"/>
                <a:gd name="T28" fmla="*/ 158 w 801"/>
                <a:gd name="T29" fmla="*/ 186 h 1119"/>
                <a:gd name="T30" fmla="*/ 142 w 801"/>
                <a:gd name="T31" fmla="*/ 199 h 1119"/>
                <a:gd name="T32" fmla="*/ 139 w 801"/>
                <a:gd name="T33" fmla="*/ 201 h 1119"/>
                <a:gd name="T34" fmla="*/ 134 w 801"/>
                <a:gd name="T35" fmla="*/ 234 h 1119"/>
                <a:gd name="T36" fmla="*/ 59 w 801"/>
                <a:gd name="T37" fmla="*/ 234 h 1119"/>
                <a:gd name="T38" fmla="*/ 102 w 801"/>
                <a:gd name="T39" fmla="*/ 249 h 1119"/>
                <a:gd name="T40" fmla="*/ 26 w 801"/>
                <a:gd name="T41" fmla="*/ 385 h 1119"/>
                <a:gd name="T42" fmla="*/ 59 w 801"/>
                <a:gd name="T43" fmla="*/ 373 h 1119"/>
                <a:gd name="T44" fmla="*/ 54 w 801"/>
                <a:gd name="T45" fmla="*/ 409 h 1119"/>
                <a:gd name="T46" fmla="*/ 113 w 801"/>
                <a:gd name="T47" fmla="*/ 506 h 1119"/>
                <a:gd name="T48" fmla="*/ 105 w 801"/>
                <a:gd name="T49" fmla="*/ 691 h 1119"/>
                <a:gd name="T50" fmla="*/ 173 w 801"/>
                <a:gd name="T51" fmla="*/ 638 h 1119"/>
                <a:gd name="T52" fmla="*/ 160 w 801"/>
                <a:gd name="T53" fmla="*/ 588 h 1119"/>
                <a:gd name="T54" fmla="*/ 286 w 801"/>
                <a:gd name="T55" fmla="*/ 702 h 1119"/>
                <a:gd name="T56" fmla="*/ 273 w 801"/>
                <a:gd name="T57" fmla="*/ 730 h 1119"/>
                <a:gd name="T58" fmla="*/ 152 w 801"/>
                <a:gd name="T59" fmla="*/ 824 h 1119"/>
                <a:gd name="T60" fmla="*/ 225 w 801"/>
                <a:gd name="T61" fmla="*/ 820 h 1119"/>
                <a:gd name="T62" fmla="*/ 96 w 801"/>
                <a:gd name="T63" fmla="*/ 1037 h 1119"/>
                <a:gd name="T64" fmla="*/ 624 w 801"/>
                <a:gd name="T65" fmla="*/ 1119 h 1119"/>
                <a:gd name="T66" fmla="*/ 557 w 801"/>
                <a:gd name="T67" fmla="*/ 950 h 1119"/>
                <a:gd name="T68" fmla="*/ 548 w 801"/>
                <a:gd name="T69" fmla="*/ 846 h 1119"/>
                <a:gd name="T70" fmla="*/ 552 w 801"/>
                <a:gd name="T71" fmla="*/ 839 h 1119"/>
                <a:gd name="T72" fmla="*/ 600 w 801"/>
                <a:gd name="T73" fmla="*/ 735 h 1119"/>
                <a:gd name="T74" fmla="*/ 655 w 801"/>
                <a:gd name="T75" fmla="*/ 626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1" h="1119">
                  <a:moveTo>
                    <a:pt x="722" y="622"/>
                  </a:moveTo>
                  <a:cubicBezTo>
                    <a:pt x="722" y="622"/>
                    <a:pt x="789" y="617"/>
                    <a:pt x="790" y="577"/>
                  </a:cubicBezTo>
                  <a:cubicBezTo>
                    <a:pt x="790" y="577"/>
                    <a:pt x="791" y="565"/>
                    <a:pt x="782" y="552"/>
                  </a:cubicBezTo>
                  <a:cubicBezTo>
                    <a:pt x="782" y="552"/>
                    <a:pt x="770" y="537"/>
                    <a:pt x="788" y="521"/>
                  </a:cubicBezTo>
                  <a:cubicBezTo>
                    <a:pt x="788" y="521"/>
                    <a:pt x="791" y="487"/>
                    <a:pt x="758" y="499"/>
                  </a:cubicBezTo>
                  <a:cubicBezTo>
                    <a:pt x="756" y="497"/>
                    <a:pt x="756" y="497"/>
                    <a:pt x="756" y="497"/>
                  </a:cubicBezTo>
                  <a:cubicBezTo>
                    <a:pt x="756" y="497"/>
                    <a:pt x="785" y="478"/>
                    <a:pt x="781" y="463"/>
                  </a:cubicBezTo>
                  <a:cubicBezTo>
                    <a:pt x="781" y="463"/>
                    <a:pt x="771" y="454"/>
                    <a:pt x="766" y="440"/>
                  </a:cubicBezTo>
                  <a:cubicBezTo>
                    <a:pt x="766" y="440"/>
                    <a:pt x="762" y="431"/>
                    <a:pt x="779" y="420"/>
                  </a:cubicBezTo>
                  <a:cubicBezTo>
                    <a:pt x="779" y="420"/>
                    <a:pt x="801" y="397"/>
                    <a:pt x="788" y="382"/>
                  </a:cubicBezTo>
                  <a:cubicBezTo>
                    <a:pt x="788" y="382"/>
                    <a:pt x="783" y="371"/>
                    <a:pt x="757" y="364"/>
                  </a:cubicBezTo>
                  <a:cubicBezTo>
                    <a:pt x="757" y="364"/>
                    <a:pt x="741" y="356"/>
                    <a:pt x="729" y="345"/>
                  </a:cubicBezTo>
                  <a:cubicBezTo>
                    <a:pt x="729" y="345"/>
                    <a:pt x="714" y="332"/>
                    <a:pt x="704" y="325"/>
                  </a:cubicBezTo>
                  <a:cubicBezTo>
                    <a:pt x="704" y="325"/>
                    <a:pt x="701" y="322"/>
                    <a:pt x="699" y="316"/>
                  </a:cubicBezTo>
                  <a:cubicBezTo>
                    <a:pt x="699" y="316"/>
                    <a:pt x="714" y="309"/>
                    <a:pt x="705" y="297"/>
                  </a:cubicBezTo>
                  <a:cubicBezTo>
                    <a:pt x="705" y="297"/>
                    <a:pt x="701" y="310"/>
                    <a:pt x="695" y="305"/>
                  </a:cubicBezTo>
                  <a:cubicBezTo>
                    <a:pt x="695" y="305"/>
                    <a:pt x="696" y="282"/>
                    <a:pt x="705" y="276"/>
                  </a:cubicBezTo>
                  <a:cubicBezTo>
                    <a:pt x="705" y="276"/>
                    <a:pt x="713" y="265"/>
                    <a:pt x="701" y="263"/>
                  </a:cubicBezTo>
                  <a:cubicBezTo>
                    <a:pt x="701" y="263"/>
                    <a:pt x="666" y="204"/>
                    <a:pt x="661" y="197"/>
                  </a:cubicBezTo>
                  <a:cubicBezTo>
                    <a:pt x="661" y="197"/>
                    <a:pt x="621" y="142"/>
                    <a:pt x="584" y="134"/>
                  </a:cubicBezTo>
                  <a:cubicBezTo>
                    <a:pt x="584" y="134"/>
                    <a:pt x="622" y="96"/>
                    <a:pt x="582" y="78"/>
                  </a:cubicBezTo>
                  <a:cubicBezTo>
                    <a:pt x="582" y="78"/>
                    <a:pt x="599" y="105"/>
                    <a:pt x="579" y="106"/>
                  </a:cubicBezTo>
                  <a:cubicBezTo>
                    <a:pt x="579" y="106"/>
                    <a:pt x="579" y="54"/>
                    <a:pt x="511" y="37"/>
                  </a:cubicBezTo>
                  <a:cubicBezTo>
                    <a:pt x="444" y="20"/>
                    <a:pt x="418" y="30"/>
                    <a:pt x="409" y="31"/>
                  </a:cubicBezTo>
                  <a:cubicBezTo>
                    <a:pt x="409" y="31"/>
                    <a:pt x="458" y="6"/>
                    <a:pt x="505" y="22"/>
                  </a:cubicBezTo>
                  <a:cubicBezTo>
                    <a:pt x="505" y="22"/>
                    <a:pt x="464" y="0"/>
                    <a:pt x="400" y="32"/>
                  </a:cubicBezTo>
                  <a:cubicBezTo>
                    <a:pt x="400" y="32"/>
                    <a:pt x="320" y="46"/>
                    <a:pt x="289" y="91"/>
                  </a:cubicBezTo>
                  <a:cubicBezTo>
                    <a:pt x="289" y="91"/>
                    <a:pt x="264" y="92"/>
                    <a:pt x="226" y="143"/>
                  </a:cubicBezTo>
                  <a:cubicBezTo>
                    <a:pt x="226" y="143"/>
                    <a:pt x="204" y="171"/>
                    <a:pt x="189" y="171"/>
                  </a:cubicBezTo>
                  <a:cubicBezTo>
                    <a:pt x="173" y="172"/>
                    <a:pt x="160" y="174"/>
                    <a:pt x="158" y="186"/>
                  </a:cubicBezTo>
                  <a:cubicBezTo>
                    <a:pt x="157" y="198"/>
                    <a:pt x="152" y="216"/>
                    <a:pt x="162" y="221"/>
                  </a:cubicBezTo>
                  <a:cubicBezTo>
                    <a:pt x="162" y="221"/>
                    <a:pt x="152" y="221"/>
                    <a:pt x="142" y="199"/>
                  </a:cubicBezTo>
                  <a:cubicBezTo>
                    <a:pt x="142" y="199"/>
                    <a:pt x="127" y="169"/>
                    <a:pt x="101" y="185"/>
                  </a:cubicBezTo>
                  <a:cubicBezTo>
                    <a:pt x="101" y="185"/>
                    <a:pt x="124" y="175"/>
                    <a:pt x="139" y="201"/>
                  </a:cubicBezTo>
                  <a:cubicBezTo>
                    <a:pt x="139" y="201"/>
                    <a:pt x="146" y="217"/>
                    <a:pt x="156" y="223"/>
                  </a:cubicBezTo>
                  <a:cubicBezTo>
                    <a:pt x="156" y="223"/>
                    <a:pt x="138" y="230"/>
                    <a:pt x="134" y="234"/>
                  </a:cubicBezTo>
                  <a:cubicBezTo>
                    <a:pt x="134" y="234"/>
                    <a:pt x="120" y="223"/>
                    <a:pt x="93" y="235"/>
                  </a:cubicBezTo>
                  <a:cubicBezTo>
                    <a:pt x="93" y="235"/>
                    <a:pt x="78" y="244"/>
                    <a:pt x="59" y="234"/>
                  </a:cubicBezTo>
                  <a:cubicBezTo>
                    <a:pt x="59" y="234"/>
                    <a:pt x="71" y="247"/>
                    <a:pt x="93" y="239"/>
                  </a:cubicBezTo>
                  <a:cubicBezTo>
                    <a:pt x="93" y="239"/>
                    <a:pt x="112" y="235"/>
                    <a:pt x="102" y="249"/>
                  </a:cubicBezTo>
                  <a:cubicBezTo>
                    <a:pt x="102" y="249"/>
                    <a:pt x="35" y="290"/>
                    <a:pt x="58" y="351"/>
                  </a:cubicBezTo>
                  <a:cubicBezTo>
                    <a:pt x="58" y="351"/>
                    <a:pt x="20" y="358"/>
                    <a:pt x="26" y="385"/>
                  </a:cubicBezTo>
                  <a:cubicBezTo>
                    <a:pt x="26" y="385"/>
                    <a:pt x="27" y="361"/>
                    <a:pt x="58" y="359"/>
                  </a:cubicBezTo>
                  <a:cubicBezTo>
                    <a:pt x="58" y="359"/>
                    <a:pt x="57" y="370"/>
                    <a:pt x="59" y="373"/>
                  </a:cubicBezTo>
                  <a:cubicBezTo>
                    <a:pt x="59" y="373"/>
                    <a:pt x="0" y="432"/>
                    <a:pt x="65" y="486"/>
                  </a:cubicBezTo>
                  <a:cubicBezTo>
                    <a:pt x="65" y="486"/>
                    <a:pt x="23" y="443"/>
                    <a:pt x="54" y="409"/>
                  </a:cubicBezTo>
                  <a:cubicBezTo>
                    <a:pt x="54" y="409"/>
                    <a:pt x="42" y="477"/>
                    <a:pt x="96" y="499"/>
                  </a:cubicBezTo>
                  <a:cubicBezTo>
                    <a:pt x="96" y="499"/>
                    <a:pt x="109" y="510"/>
                    <a:pt x="113" y="506"/>
                  </a:cubicBezTo>
                  <a:cubicBezTo>
                    <a:pt x="113" y="506"/>
                    <a:pt x="114" y="553"/>
                    <a:pt x="129" y="562"/>
                  </a:cubicBezTo>
                  <a:cubicBezTo>
                    <a:pt x="129" y="562"/>
                    <a:pt x="37" y="636"/>
                    <a:pt x="105" y="691"/>
                  </a:cubicBezTo>
                  <a:cubicBezTo>
                    <a:pt x="105" y="691"/>
                    <a:pt x="44" y="642"/>
                    <a:pt x="134" y="568"/>
                  </a:cubicBezTo>
                  <a:cubicBezTo>
                    <a:pt x="134" y="568"/>
                    <a:pt x="136" y="625"/>
                    <a:pt x="173" y="638"/>
                  </a:cubicBezTo>
                  <a:cubicBezTo>
                    <a:pt x="173" y="638"/>
                    <a:pt x="141" y="622"/>
                    <a:pt x="144" y="576"/>
                  </a:cubicBezTo>
                  <a:cubicBezTo>
                    <a:pt x="144" y="576"/>
                    <a:pt x="146" y="587"/>
                    <a:pt x="160" y="588"/>
                  </a:cubicBezTo>
                  <a:cubicBezTo>
                    <a:pt x="160" y="588"/>
                    <a:pt x="158" y="611"/>
                    <a:pt x="172" y="618"/>
                  </a:cubicBezTo>
                  <a:cubicBezTo>
                    <a:pt x="172" y="618"/>
                    <a:pt x="187" y="722"/>
                    <a:pt x="286" y="702"/>
                  </a:cubicBezTo>
                  <a:cubicBezTo>
                    <a:pt x="286" y="702"/>
                    <a:pt x="251" y="747"/>
                    <a:pt x="212" y="700"/>
                  </a:cubicBezTo>
                  <a:cubicBezTo>
                    <a:pt x="212" y="700"/>
                    <a:pt x="228" y="736"/>
                    <a:pt x="273" y="730"/>
                  </a:cubicBezTo>
                  <a:cubicBezTo>
                    <a:pt x="273" y="730"/>
                    <a:pt x="277" y="754"/>
                    <a:pt x="250" y="764"/>
                  </a:cubicBezTo>
                  <a:cubicBezTo>
                    <a:pt x="222" y="773"/>
                    <a:pt x="169" y="784"/>
                    <a:pt x="152" y="824"/>
                  </a:cubicBezTo>
                  <a:cubicBezTo>
                    <a:pt x="152" y="824"/>
                    <a:pt x="137" y="849"/>
                    <a:pt x="150" y="906"/>
                  </a:cubicBezTo>
                  <a:cubicBezTo>
                    <a:pt x="150" y="906"/>
                    <a:pt x="127" y="811"/>
                    <a:pt x="225" y="820"/>
                  </a:cubicBezTo>
                  <a:cubicBezTo>
                    <a:pt x="225" y="820"/>
                    <a:pt x="152" y="872"/>
                    <a:pt x="128" y="935"/>
                  </a:cubicBezTo>
                  <a:cubicBezTo>
                    <a:pt x="104" y="999"/>
                    <a:pt x="103" y="1011"/>
                    <a:pt x="96" y="1037"/>
                  </a:cubicBezTo>
                  <a:cubicBezTo>
                    <a:pt x="88" y="1063"/>
                    <a:pt x="78" y="1119"/>
                    <a:pt x="78" y="1119"/>
                  </a:cubicBezTo>
                  <a:cubicBezTo>
                    <a:pt x="624" y="1119"/>
                    <a:pt x="624" y="1119"/>
                    <a:pt x="624" y="1119"/>
                  </a:cubicBezTo>
                  <a:cubicBezTo>
                    <a:pt x="624" y="1119"/>
                    <a:pt x="592" y="1076"/>
                    <a:pt x="581" y="1038"/>
                  </a:cubicBezTo>
                  <a:cubicBezTo>
                    <a:pt x="569" y="1001"/>
                    <a:pt x="562" y="958"/>
                    <a:pt x="557" y="950"/>
                  </a:cubicBezTo>
                  <a:cubicBezTo>
                    <a:pt x="552" y="942"/>
                    <a:pt x="544" y="934"/>
                    <a:pt x="544" y="911"/>
                  </a:cubicBezTo>
                  <a:cubicBezTo>
                    <a:pt x="543" y="888"/>
                    <a:pt x="540" y="858"/>
                    <a:pt x="548" y="846"/>
                  </a:cubicBezTo>
                  <a:cubicBezTo>
                    <a:pt x="548" y="846"/>
                    <a:pt x="572" y="844"/>
                    <a:pt x="563" y="879"/>
                  </a:cubicBezTo>
                  <a:cubicBezTo>
                    <a:pt x="563" y="879"/>
                    <a:pt x="577" y="857"/>
                    <a:pt x="552" y="839"/>
                  </a:cubicBezTo>
                  <a:cubicBezTo>
                    <a:pt x="552" y="839"/>
                    <a:pt x="571" y="799"/>
                    <a:pt x="579" y="785"/>
                  </a:cubicBezTo>
                  <a:cubicBezTo>
                    <a:pt x="587" y="772"/>
                    <a:pt x="595" y="741"/>
                    <a:pt x="600" y="735"/>
                  </a:cubicBezTo>
                  <a:cubicBezTo>
                    <a:pt x="605" y="728"/>
                    <a:pt x="619" y="701"/>
                    <a:pt x="621" y="683"/>
                  </a:cubicBezTo>
                  <a:cubicBezTo>
                    <a:pt x="624" y="665"/>
                    <a:pt x="632" y="630"/>
                    <a:pt x="655" y="626"/>
                  </a:cubicBezTo>
                  <a:cubicBezTo>
                    <a:pt x="655" y="626"/>
                    <a:pt x="668" y="619"/>
                    <a:pt x="722" y="622"/>
                  </a:cubicBezTo>
                  <a:close/>
                </a:path>
              </a:pathLst>
            </a:custGeom>
            <a:solidFill>
              <a:schemeClr val="tx2">
                <a:lumMod val="60000"/>
                <a:lumOff val="4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81" name="Rectangle 80"/>
          <p:cNvSpPr/>
          <p:nvPr/>
        </p:nvSpPr>
        <p:spPr>
          <a:xfrm>
            <a:off x="7234985" y="4499593"/>
            <a:ext cx="4267568" cy="34577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95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82" name="Group 81"/>
          <p:cNvGrpSpPr/>
          <p:nvPr/>
        </p:nvGrpSpPr>
        <p:grpSpPr>
          <a:xfrm>
            <a:off x="7215793" y="4487139"/>
            <a:ext cx="2152974" cy="364572"/>
            <a:chOff x="7183923" y="3575245"/>
            <a:chExt cx="2041562" cy="345706"/>
          </a:xfrm>
        </p:grpSpPr>
        <p:sp>
          <p:nvSpPr>
            <p:cNvPr id="83" name="Rectangle 82"/>
            <p:cNvSpPr/>
            <p:nvPr/>
          </p:nvSpPr>
          <p:spPr>
            <a:xfrm>
              <a:off x="7202120" y="3587057"/>
              <a:ext cx="2023365" cy="3278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Content Placeholder 2"/>
            <p:cNvSpPr txBox="1"/>
            <p:nvPr/>
          </p:nvSpPr>
          <p:spPr>
            <a:xfrm>
              <a:off x="7183923" y="3575245"/>
              <a:ext cx="716891" cy="345706"/>
            </a:xfrm>
            <a:prstGeom prst="rect">
              <a:avLst/>
            </a:prstGeom>
            <a:noFill/>
          </p:spPr>
          <p:txBody>
            <a:bodyPr vert="horz" wrap="square" lIns="128573" tIns="64286" rIns="128573" bIns="64286"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ct val="120000"/>
                </a:lnSpc>
                <a:buNone/>
              </a:pPr>
              <a:r>
                <a:rPr lang="en-US">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50%</a:t>
              </a:r>
              <a:endParaRPr lang="en-US"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85" name="Rectangle 84"/>
          <p:cNvSpPr/>
          <p:nvPr/>
        </p:nvSpPr>
        <p:spPr>
          <a:xfrm>
            <a:off x="7234985" y="6060266"/>
            <a:ext cx="4267568" cy="34577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95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86" name="Group 85"/>
          <p:cNvGrpSpPr/>
          <p:nvPr/>
        </p:nvGrpSpPr>
        <p:grpSpPr>
          <a:xfrm>
            <a:off x="7215795" y="6049227"/>
            <a:ext cx="1776422" cy="364572"/>
            <a:chOff x="7183923" y="5056502"/>
            <a:chExt cx="1684497" cy="345707"/>
          </a:xfrm>
        </p:grpSpPr>
        <p:sp>
          <p:nvSpPr>
            <p:cNvPr id="87" name="Rectangle 86"/>
            <p:cNvSpPr/>
            <p:nvPr/>
          </p:nvSpPr>
          <p:spPr>
            <a:xfrm>
              <a:off x="7202120" y="5066968"/>
              <a:ext cx="1666300" cy="3278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8" name="Content Placeholder 2"/>
            <p:cNvSpPr txBox="1"/>
            <p:nvPr/>
          </p:nvSpPr>
          <p:spPr>
            <a:xfrm>
              <a:off x="7183923" y="5056502"/>
              <a:ext cx="716891" cy="345707"/>
            </a:xfrm>
            <a:prstGeom prst="rect">
              <a:avLst/>
            </a:prstGeom>
            <a:noFill/>
          </p:spPr>
          <p:txBody>
            <a:bodyPr vert="horz" wrap="square" lIns="128573" tIns="64286" rIns="128573" bIns="64286"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ct val="120000"/>
                </a:lnSpc>
                <a:buNone/>
              </a:pPr>
              <a:r>
                <a:rPr lang="en-US"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45%</a:t>
              </a:r>
            </a:p>
          </p:txBody>
        </p:sp>
      </p:grpSp>
      <p:sp>
        <p:nvSpPr>
          <p:cNvPr id="89" name="Rectangle 88"/>
          <p:cNvSpPr/>
          <p:nvPr/>
        </p:nvSpPr>
        <p:spPr>
          <a:xfrm>
            <a:off x="7234985" y="5536965"/>
            <a:ext cx="4267568" cy="34577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95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90" name="Group 89"/>
          <p:cNvGrpSpPr/>
          <p:nvPr/>
        </p:nvGrpSpPr>
        <p:grpSpPr>
          <a:xfrm>
            <a:off x="7215793" y="5524512"/>
            <a:ext cx="3198947" cy="364572"/>
            <a:chOff x="7183923" y="4558935"/>
            <a:chExt cx="3033408" cy="345706"/>
          </a:xfrm>
        </p:grpSpPr>
        <p:sp>
          <p:nvSpPr>
            <p:cNvPr id="91" name="Rectangle 90"/>
            <p:cNvSpPr/>
            <p:nvPr/>
          </p:nvSpPr>
          <p:spPr>
            <a:xfrm>
              <a:off x="7202120" y="4570747"/>
              <a:ext cx="3015211" cy="3278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2" name="Content Placeholder 2"/>
            <p:cNvSpPr txBox="1"/>
            <p:nvPr/>
          </p:nvSpPr>
          <p:spPr>
            <a:xfrm>
              <a:off x="7183923" y="4558935"/>
              <a:ext cx="716891" cy="345706"/>
            </a:xfrm>
            <a:prstGeom prst="rect">
              <a:avLst/>
            </a:prstGeom>
            <a:noFill/>
          </p:spPr>
          <p:txBody>
            <a:bodyPr vert="horz" wrap="square" lIns="128573" tIns="64286" rIns="128573" bIns="64286"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ct val="120000"/>
                </a:lnSpc>
                <a:buNone/>
              </a:pPr>
              <a:r>
                <a:rPr lang="en-US"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75%</a:t>
              </a:r>
            </a:p>
          </p:txBody>
        </p:sp>
      </p:grpSp>
      <p:sp>
        <p:nvSpPr>
          <p:cNvPr id="93" name="Rectangle 92"/>
          <p:cNvSpPr/>
          <p:nvPr/>
        </p:nvSpPr>
        <p:spPr>
          <a:xfrm>
            <a:off x="7234985" y="5014178"/>
            <a:ext cx="4267568" cy="34577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95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94" name="Group 93"/>
          <p:cNvGrpSpPr/>
          <p:nvPr/>
        </p:nvGrpSpPr>
        <p:grpSpPr>
          <a:xfrm>
            <a:off x="7215793" y="5001722"/>
            <a:ext cx="2529525" cy="364572"/>
            <a:chOff x="7183923" y="4063200"/>
            <a:chExt cx="2398628" cy="345706"/>
          </a:xfrm>
        </p:grpSpPr>
        <p:sp>
          <p:nvSpPr>
            <p:cNvPr id="95" name="Rectangle 94"/>
            <p:cNvSpPr/>
            <p:nvPr/>
          </p:nvSpPr>
          <p:spPr>
            <a:xfrm>
              <a:off x="7202120" y="4075012"/>
              <a:ext cx="2380431" cy="3278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6" name="Content Placeholder 2"/>
            <p:cNvSpPr txBox="1"/>
            <p:nvPr/>
          </p:nvSpPr>
          <p:spPr>
            <a:xfrm>
              <a:off x="7183923" y="4063200"/>
              <a:ext cx="716891" cy="345706"/>
            </a:xfrm>
            <a:prstGeom prst="rect">
              <a:avLst/>
            </a:prstGeom>
            <a:noFill/>
          </p:spPr>
          <p:txBody>
            <a:bodyPr vert="horz" wrap="square" lIns="128573" tIns="64286" rIns="128573" bIns="64286"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ct val="120000"/>
                </a:lnSpc>
                <a:buNone/>
              </a:pPr>
              <a:r>
                <a:rPr lang="en-US"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62%</a:t>
              </a:r>
            </a:p>
          </p:txBody>
        </p:sp>
      </p:grpSp>
      <p:grpSp>
        <p:nvGrpSpPr>
          <p:cNvPr id="97" name="Group 96"/>
          <p:cNvGrpSpPr/>
          <p:nvPr/>
        </p:nvGrpSpPr>
        <p:grpSpPr>
          <a:xfrm>
            <a:off x="6707858" y="4997197"/>
            <a:ext cx="349723" cy="350321"/>
            <a:chOff x="7275629" y="3973834"/>
            <a:chExt cx="464344" cy="465138"/>
          </a:xfrm>
          <a:solidFill>
            <a:schemeClr val="tx2">
              <a:lumMod val="60000"/>
              <a:lumOff val="40000"/>
            </a:schemeClr>
          </a:solidFill>
        </p:grpSpPr>
        <p:sp>
          <p:nvSpPr>
            <p:cNvPr id="98" name="AutoShape 37"/>
            <p:cNvSpPr/>
            <p:nvPr/>
          </p:nvSpPr>
          <p:spPr bwMode="auto">
            <a:xfrm>
              <a:off x="7275629" y="401749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240665" hangingPunct="0">
                <a:lnSpc>
                  <a:spcPct val="120000"/>
                </a:lnSpc>
              </a:pPr>
              <a:endParaRPr lang="en-US" sz="95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9" name="AutoShape 38"/>
            <p:cNvSpPr/>
            <p:nvPr/>
          </p:nvSpPr>
          <p:spPr bwMode="auto">
            <a:xfrm>
              <a:off x="7478829" y="420640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240665" hangingPunct="0">
                <a:lnSpc>
                  <a:spcPct val="120000"/>
                </a:lnSpc>
              </a:pPr>
              <a:endParaRPr lang="en-US" sz="95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0" name="AutoShape 39"/>
            <p:cNvSpPr/>
            <p:nvPr/>
          </p:nvSpPr>
          <p:spPr bwMode="auto">
            <a:xfrm>
              <a:off x="7667742" y="397383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240665" hangingPunct="0">
                <a:lnSpc>
                  <a:spcPct val="120000"/>
                </a:lnSpc>
              </a:pPr>
              <a:endParaRPr lang="en-US" sz="95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1" name="AutoShape 40"/>
            <p:cNvSpPr/>
            <p:nvPr/>
          </p:nvSpPr>
          <p:spPr bwMode="auto">
            <a:xfrm>
              <a:off x="7391517" y="419211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240665" hangingPunct="0">
                <a:lnSpc>
                  <a:spcPct val="120000"/>
                </a:lnSpc>
              </a:pPr>
              <a:endParaRPr lang="en-US" sz="95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2" name="AutoShape 41"/>
            <p:cNvSpPr/>
            <p:nvPr/>
          </p:nvSpPr>
          <p:spPr bwMode="auto">
            <a:xfrm>
              <a:off x="7449460" y="429371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240665" hangingPunct="0">
                <a:lnSpc>
                  <a:spcPct val="120000"/>
                </a:lnSpc>
              </a:pPr>
              <a:endParaRPr lang="en-US" sz="95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3" name="AutoShape 42"/>
            <p:cNvSpPr/>
            <p:nvPr/>
          </p:nvSpPr>
          <p:spPr bwMode="auto">
            <a:xfrm>
              <a:off x="7682029" y="407543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240665" hangingPunct="0">
                <a:lnSpc>
                  <a:spcPct val="120000"/>
                </a:lnSpc>
              </a:pPr>
              <a:endParaRPr lang="en-US" sz="95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4" name="Group 103"/>
          <p:cNvGrpSpPr/>
          <p:nvPr/>
        </p:nvGrpSpPr>
        <p:grpSpPr>
          <a:xfrm>
            <a:off x="6738282" y="6069414"/>
            <a:ext cx="297181" cy="339553"/>
            <a:chOff x="9162373" y="3045147"/>
            <a:chExt cx="406400" cy="464344"/>
          </a:xfrm>
          <a:solidFill>
            <a:schemeClr val="tx2">
              <a:lumMod val="60000"/>
              <a:lumOff val="40000"/>
            </a:schemeClr>
          </a:solidFill>
        </p:grpSpPr>
        <p:sp>
          <p:nvSpPr>
            <p:cNvPr id="105" name="AutoShape 48"/>
            <p:cNvSpPr/>
            <p:nvPr/>
          </p:nvSpPr>
          <p:spPr bwMode="auto">
            <a:xfrm>
              <a:off x="9162373" y="3045147"/>
              <a:ext cx="406400"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240665" hangingPunct="0">
                <a:lnSpc>
                  <a:spcPct val="120000"/>
                </a:lnSpc>
              </a:pPr>
              <a:endParaRPr lang="en-US" sz="95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6" name="AutoShape 49"/>
            <p:cNvSpPr/>
            <p:nvPr/>
          </p:nvSpPr>
          <p:spPr bwMode="auto">
            <a:xfrm>
              <a:off x="9481460" y="3407890"/>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240665" hangingPunct="0">
                <a:lnSpc>
                  <a:spcPct val="120000"/>
                </a:lnSpc>
              </a:pPr>
              <a:endParaRPr lang="en-US" sz="95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7" name="AutoShape 50"/>
            <p:cNvSpPr/>
            <p:nvPr/>
          </p:nvSpPr>
          <p:spPr bwMode="auto">
            <a:xfrm>
              <a:off x="9481460" y="3320578"/>
              <a:ext cx="29369"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240665" hangingPunct="0">
                <a:lnSpc>
                  <a:spcPct val="120000"/>
                </a:lnSpc>
              </a:pPr>
              <a:endParaRPr lang="en-US" sz="95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8" name="AutoShape 51"/>
            <p:cNvSpPr/>
            <p:nvPr/>
          </p:nvSpPr>
          <p:spPr bwMode="auto">
            <a:xfrm>
              <a:off x="9481460" y="3233265"/>
              <a:ext cx="29369"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240665" hangingPunct="0">
                <a:lnSpc>
                  <a:spcPct val="120000"/>
                </a:lnSpc>
              </a:pPr>
              <a:endParaRPr lang="en-US" sz="95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9" name="Group 108"/>
          <p:cNvGrpSpPr/>
          <p:nvPr/>
        </p:nvGrpSpPr>
        <p:grpSpPr>
          <a:xfrm>
            <a:off x="6771162" y="4494123"/>
            <a:ext cx="240322" cy="350321"/>
            <a:chOff x="3582988" y="3510757"/>
            <a:chExt cx="319088" cy="465138"/>
          </a:xfrm>
          <a:solidFill>
            <a:schemeClr val="tx2">
              <a:lumMod val="60000"/>
              <a:lumOff val="40000"/>
            </a:schemeClr>
          </a:solidFill>
        </p:grpSpPr>
        <p:sp>
          <p:nvSpPr>
            <p:cNvPr id="110" name="AutoShape 113"/>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240665" hangingPunct="0">
                <a:lnSpc>
                  <a:spcPct val="120000"/>
                </a:lnSpc>
              </a:pPr>
              <a:endParaRPr lang="en-US" sz="95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1" name="AutoShape 114"/>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240665" hangingPunct="0">
                <a:lnSpc>
                  <a:spcPct val="120000"/>
                </a:lnSpc>
              </a:pPr>
              <a:endParaRPr lang="en-US" sz="95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2" name="Group 111"/>
          <p:cNvGrpSpPr/>
          <p:nvPr/>
        </p:nvGrpSpPr>
        <p:grpSpPr>
          <a:xfrm>
            <a:off x="6751973" y="5533305"/>
            <a:ext cx="262440" cy="350321"/>
            <a:chOff x="2639219" y="3510757"/>
            <a:chExt cx="348456" cy="465138"/>
          </a:xfrm>
          <a:solidFill>
            <a:schemeClr val="tx2">
              <a:lumMod val="60000"/>
              <a:lumOff val="40000"/>
            </a:schemeClr>
          </a:solidFill>
        </p:grpSpPr>
        <p:sp>
          <p:nvSpPr>
            <p:cNvPr id="113" name="AutoShape 115"/>
            <p:cNvSpPr/>
            <p:nvPr/>
          </p:nvSpPr>
          <p:spPr bwMode="auto">
            <a:xfrm>
              <a:off x="2639219" y="3510757"/>
              <a:ext cx="348456"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00" y="12825"/>
                  </a:moveTo>
                  <a:lnTo>
                    <a:pt x="19800" y="13500"/>
                  </a:lnTo>
                  <a:lnTo>
                    <a:pt x="19800" y="14850"/>
                  </a:lnTo>
                  <a:lnTo>
                    <a:pt x="19800" y="15525"/>
                  </a:lnTo>
                  <a:cubicBezTo>
                    <a:pt x="19800" y="18129"/>
                    <a:pt x="16972" y="20249"/>
                    <a:pt x="13499" y="20249"/>
                  </a:cubicBezTo>
                  <a:lnTo>
                    <a:pt x="8099" y="20249"/>
                  </a:lnTo>
                  <a:cubicBezTo>
                    <a:pt x="4627" y="20249"/>
                    <a:pt x="1800" y="18129"/>
                    <a:pt x="1800" y="15525"/>
                  </a:cubicBezTo>
                  <a:lnTo>
                    <a:pt x="1800" y="14850"/>
                  </a:lnTo>
                  <a:lnTo>
                    <a:pt x="1800" y="13500"/>
                  </a:lnTo>
                  <a:lnTo>
                    <a:pt x="1800" y="12825"/>
                  </a:lnTo>
                  <a:lnTo>
                    <a:pt x="1800" y="10800"/>
                  </a:lnTo>
                  <a:cubicBezTo>
                    <a:pt x="1800" y="10427"/>
                    <a:pt x="2203" y="10124"/>
                    <a:pt x="2699" y="10124"/>
                  </a:cubicBezTo>
                  <a:lnTo>
                    <a:pt x="4499" y="10124"/>
                  </a:lnTo>
                  <a:lnTo>
                    <a:pt x="17100" y="10124"/>
                  </a:lnTo>
                  <a:lnTo>
                    <a:pt x="18899" y="10124"/>
                  </a:lnTo>
                  <a:cubicBezTo>
                    <a:pt x="19396" y="10124"/>
                    <a:pt x="19800" y="10427"/>
                    <a:pt x="19800" y="10800"/>
                  </a:cubicBezTo>
                  <a:cubicBezTo>
                    <a:pt x="19800" y="10800"/>
                    <a:pt x="19800" y="12825"/>
                    <a:pt x="19800" y="12825"/>
                  </a:cubicBezTo>
                  <a:close/>
                  <a:moveTo>
                    <a:pt x="14400" y="6075"/>
                  </a:moveTo>
                  <a:lnTo>
                    <a:pt x="14400" y="6076"/>
                  </a:lnTo>
                  <a:lnTo>
                    <a:pt x="14400" y="8774"/>
                  </a:lnTo>
                  <a:lnTo>
                    <a:pt x="7200" y="8774"/>
                  </a:lnTo>
                  <a:lnTo>
                    <a:pt x="7200" y="6076"/>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0"/>
                  </a:cubicBezTo>
                  <a:lnTo>
                    <a:pt x="0" y="12825"/>
                  </a:lnTo>
                  <a:lnTo>
                    <a:pt x="0" y="13500"/>
                  </a:lnTo>
                  <a:lnTo>
                    <a:pt x="0" y="14850"/>
                  </a:lnTo>
                  <a:lnTo>
                    <a:pt x="0" y="15525"/>
                  </a:lnTo>
                  <a:cubicBezTo>
                    <a:pt x="0" y="18880"/>
                    <a:pt x="3625" y="21599"/>
                    <a:pt x="8099" y="21599"/>
                  </a:cubicBezTo>
                  <a:lnTo>
                    <a:pt x="13499" y="21599"/>
                  </a:lnTo>
                  <a:cubicBezTo>
                    <a:pt x="17974" y="21599"/>
                    <a:pt x="21600" y="18880"/>
                    <a:pt x="21600" y="15525"/>
                  </a:cubicBezTo>
                  <a:lnTo>
                    <a:pt x="21600" y="14850"/>
                  </a:lnTo>
                  <a:lnTo>
                    <a:pt x="21600" y="13500"/>
                  </a:lnTo>
                  <a:lnTo>
                    <a:pt x="21600" y="12825"/>
                  </a:lnTo>
                  <a:lnTo>
                    <a:pt x="21600" y="10800"/>
                  </a:lnTo>
                  <a:cubicBezTo>
                    <a:pt x="21600" y="9681"/>
                    <a:pt x="20391" y="8774"/>
                    <a:pt x="18899" y="8774"/>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240665" hangingPunct="0">
                <a:lnSpc>
                  <a:spcPct val="120000"/>
                </a:lnSpc>
              </a:pPr>
              <a:endParaRPr lang="en-US" sz="95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4" name="AutoShape 116"/>
            <p:cNvSpPr/>
            <p:nvPr/>
          </p:nvSpPr>
          <p:spPr bwMode="auto">
            <a:xfrm>
              <a:off x="2784475" y="3786982"/>
              <a:ext cx="57944"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3226"/>
                    <a:pt x="0" y="7201"/>
                  </a:cubicBezTo>
                  <a:cubicBezTo>
                    <a:pt x="0" y="9390"/>
                    <a:pt x="1798" y="13537"/>
                    <a:pt x="3601" y="16821"/>
                  </a:cubicBezTo>
                  <a:cubicBezTo>
                    <a:pt x="5070" y="19493"/>
                    <a:pt x="6916" y="21600"/>
                    <a:pt x="10800" y="21600"/>
                  </a:cubicBezTo>
                  <a:cubicBezTo>
                    <a:pt x="15016" y="21600"/>
                    <a:pt x="16529" y="19514"/>
                    <a:pt x="18003" y="16858"/>
                  </a:cubicBezTo>
                  <a:cubicBezTo>
                    <a:pt x="19828" y="13567"/>
                    <a:pt x="21600" y="9397"/>
                    <a:pt x="21600" y="7201"/>
                  </a:cubicBezTo>
                  <a:cubicBezTo>
                    <a:pt x="21600" y="3226"/>
                    <a:pt x="16761"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240665" hangingPunct="0">
                <a:lnSpc>
                  <a:spcPct val="120000"/>
                </a:lnSpc>
              </a:pPr>
              <a:endParaRPr lang="en-US" sz="95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16" name="TextBox 115"/>
          <p:cNvSpPr txBox="1"/>
          <p:nvPr/>
        </p:nvSpPr>
        <p:spPr>
          <a:xfrm>
            <a:off x="6712900" y="1370339"/>
            <a:ext cx="2019300" cy="534035"/>
          </a:xfrm>
          <a:prstGeom prst="rect">
            <a:avLst/>
          </a:prstGeom>
          <a:noFill/>
        </p:spPr>
        <p:txBody>
          <a:bodyPr wrap="none" rtlCol="0">
            <a:spAutoFit/>
          </a:bodyPr>
          <a:lstStyle/>
          <a:p>
            <a:pPr algn="l">
              <a:lnSpc>
                <a:spcPct val="120000"/>
              </a:lnSpc>
            </a:pPr>
            <a:r>
              <a:rPr lang="zh-CN" altLang="en-US" sz="2400" b="1" dirty="0">
                <a:solidFill>
                  <a:schemeClr val="tx1">
                    <a:lumMod val="65000"/>
                    <a:lumOff val="35000"/>
                  </a:schemeClr>
                </a:solidFill>
                <a:latin typeface="Franklin Gothic Book" panose="020B0503020102020204" pitchFamily="34" charset="0"/>
                <a:ea typeface="+mn-ea"/>
                <a:sym typeface="Arial" panose="020B0604020202020204" pitchFamily="34" charset="0"/>
              </a:rPr>
              <a:t>系统维护计划</a:t>
            </a:r>
            <a:endParaRPr lang="zh-CN" altLang="en-US" sz="280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8" name="Rectangle 117"/>
          <p:cNvSpPr/>
          <p:nvPr/>
        </p:nvSpPr>
        <p:spPr>
          <a:xfrm>
            <a:off x="6712900" y="1842273"/>
            <a:ext cx="4789653" cy="2553335"/>
          </a:xfrm>
          <a:prstGeom prst="rect">
            <a:avLst/>
          </a:prstGeom>
        </p:spPr>
        <p:txBody>
          <a:bodyPr wrap="square">
            <a:spAutoFit/>
          </a:bodyPr>
          <a:lstStyle/>
          <a:p>
            <a:pPr indent="0" eaLnBrk="1" latinLnBrk="0" hangingPunct="1">
              <a:lnSpc>
                <a:spcPct val="100000"/>
              </a:lnSpc>
            </a:pPr>
            <a:r>
              <a:rPr lang="zh-CN" altLang="en-US" sz="16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为了网站的正常运行，我们小组制定了以下维护计划：</a:t>
            </a:r>
          </a:p>
          <a:p>
            <a:pPr indent="0" eaLnBrk="1" latinLnBrk="0" hangingPunct="1">
              <a:lnSpc>
                <a:spcPct val="100000"/>
              </a:lnSpc>
            </a:pPr>
            <a:r>
              <a:rPr lang="zh-CN" altLang="en-US" sz="16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1、每周对网站的活动目录、DNS域名等关键性内容进行检查分析；</a:t>
            </a:r>
          </a:p>
          <a:p>
            <a:pPr indent="0" eaLnBrk="1" latinLnBrk="0" hangingPunct="1">
              <a:lnSpc>
                <a:spcPct val="100000"/>
              </a:lnSpc>
            </a:pPr>
            <a:r>
              <a:rPr lang="zh-CN" altLang="en-US" sz="16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2、每季度一次的预防维护，排除故障隐患和安全漏洞。维护后提交完成的情况和情况汇报；</a:t>
            </a:r>
          </a:p>
          <a:p>
            <a:pPr indent="0" eaLnBrk="1" latinLnBrk="0" hangingPunct="1">
              <a:lnSpc>
                <a:spcPct val="100000"/>
              </a:lnSpc>
            </a:pPr>
            <a:r>
              <a:rPr lang="zh-CN" altLang="en-US" sz="16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3、每季度对网站性能的测试，以保证网站性能的不断改进和运行的最佳状态；</a:t>
            </a:r>
          </a:p>
          <a:p>
            <a:pPr indent="0" eaLnBrk="1" latinLnBrk="0" hangingPunct="1">
              <a:lnSpc>
                <a:spcPct val="100000"/>
              </a:lnSpc>
            </a:pPr>
            <a:r>
              <a:rPr lang="zh-CN" altLang="en-US" sz="16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4、每半年的补丁维护和病毒的预防；</a:t>
            </a:r>
          </a:p>
          <a:p>
            <a:pPr indent="0" eaLnBrk="1" latinLnBrk="0" hangingPunct="1">
              <a:lnSpc>
                <a:spcPct val="100000"/>
              </a:lnSpc>
            </a:pPr>
            <a:r>
              <a:rPr lang="zh-CN" altLang="en-US" sz="16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详情参见《系统维护计划》。</a:t>
            </a:r>
          </a:p>
        </p:txBody>
      </p:sp>
      <p:sp>
        <p:nvSpPr>
          <p:cNvPr id="2" name="TextBox 8"/>
          <p:cNvSpPr txBox="1"/>
          <p:nvPr/>
        </p:nvSpPr>
        <p:spPr>
          <a:xfrm>
            <a:off x="824035" y="233727"/>
            <a:ext cx="3949155" cy="492125"/>
          </a:xfrm>
          <a:prstGeom prst="rect">
            <a:avLst/>
          </a:prstGeom>
          <a:noFill/>
        </p:spPr>
        <p:txBody>
          <a:bodyPr wrap="square" lIns="0" tIns="0" rIns="0" bIns="0" rtlCol="0" anchor="ctr">
            <a:spAutoFit/>
          </a:bodyPr>
          <a:lstStyle/>
          <a:p>
            <a:r>
              <a:rPr lang="zh-CN" altLang="en-US" sz="3200" dirty="0">
                <a:solidFill>
                  <a:schemeClr val="tx1"/>
                </a:solidFill>
                <a:latin typeface="Arial" panose="020B0604020202020204" pitchFamily="34" charset="0"/>
                <a:ea typeface="微软雅黑" panose="020B0503020204020204" pitchFamily="34" charset="-122"/>
                <a:sym typeface="Arial" panose="020B0604020202020204" pitchFamily="34" charset="0"/>
              </a:rPr>
              <a:t>项目策划</a:t>
            </a:r>
          </a:p>
        </p:txBody>
      </p:sp>
      <p:sp>
        <p:nvSpPr>
          <p:cNvPr id="3" name="TextBox 8"/>
          <p:cNvSpPr txBox="1"/>
          <p:nvPr/>
        </p:nvSpPr>
        <p:spPr>
          <a:xfrm>
            <a:off x="824036" y="743616"/>
            <a:ext cx="2807720" cy="215265"/>
          </a:xfrm>
          <a:prstGeom prst="rect">
            <a:avLst/>
          </a:prstGeom>
          <a:noFill/>
        </p:spPr>
        <p:txBody>
          <a:bodyPr wrap="square" lIns="0" tIns="0" rIns="0" bIns="0" rtlCol="0" anchor="ctr">
            <a:spAutoFit/>
          </a:bodyPr>
          <a:lstStyle/>
          <a:p>
            <a:r>
              <a:rPr lang="en-US" altLang="zh-CN" sz="1400" dirty="0">
                <a:solidFill>
                  <a:schemeClr val="tx1"/>
                </a:solidFill>
                <a:latin typeface="Arial" panose="020B0604020202020204" pitchFamily="34" charset="0"/>
                <a:ea typeface="微软雅黑" panose="020B0503020204020204" pitchFamily="34" charset="-122"/>
                <a:sym typeface="Arial" panose="020B0604020202020204" pitchFamily="34" charset="0"/>
              </a:rPr>
              <a:t>PRD-G17</a:t>
            </a:r>
          </a:p>
        </p:txBody>
      </p:sp>
    </p:spTree>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116"/>
                                        </p:tgtEl>
                                        <p:attrNameLst>
                                          <p:attrName>style.visibility</p:attrName>
                                        </p:attrNameLst>
                                      </p:cBhvr>
                                      <p:to>
                                        <p:strVal val="visible"/>
                                      </p:to>
                                    </p:set>
                                    <p:animEffect transition="in" filter="wipe(left)">
                                      <p:cBhvr>
                                        <p:cTn id="13" dur="500"/>
                                        <p:tgtEl>
                                          <p:spTgt spid="116"/>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118"/>
                                        </p:tgtEl>
                                        <p:attrNameLst>
                                          <p:attrName>style.visibility</p:attrName>
                                        </p:attrNameLst>
                                      </p:cBhvr>
                                      <p:to>
                                        <p:strVal val="visible"/>
                                      </p:to>
                                    </p:set>
                                    <p:animEffect transition="in" filter="wipe(left)">
                                      <p:cBhvr>
                                        <p:cTn id="17" dur="500"/>
                                        <p:tgtEl>
                                          <p:spTgt spid="118"/>
                                        </p:tgtEl>
                                      </p:cBhvr>
                                    </p:animEffect>
                                  </p:childTnLst>
                                </p:cTn>
                              </p:par>
                            </p:childTnLst>
                          </p:cTn>
                        </p:par>
                        <p:par>
                          <p:cTn id="18" fill="hold">
                            <p:stCondLst>
                              <p:cond delay="2000"/>
                            </p:stCondLst>
                            <p:childTnLst>
                              <p:par>
                                <p:cTn id="19" presetID="53" presetClass="entr" presetSubtype="16" fill="hold" nodeType="afterEffect">
                                  <p:stCondLst>
                                    <p:cond delay="0"/>
                                  </p:stCondLst>
                                  <p:childTnLst>
                                    <p:set>
                                      <p:cBhvr>
                                        <p:cTn id="20" dur="1" fill="hold">
                                          <p:stCondLst>
                                            <p:cond delay="0"/>
                                          </p:stCondLst>
                                        </p:cTn>
                                        <p:tgtEl>
                                          <p:spTgt spid="109"/>
                                        </p:tgtEl>
                                        <p:attrNameLst>
                                          <p:attrName>style.visibility</p:attrName>
                                        </p:attrNameLst>
                                      </p:cBhvr>
                                      <p:to>
                                        <p:strVal val="visible"/>
                                      </p:to>
                                    </p:set>
                                    <p:anim calcmode="lin" valueType="num">
                                      <p:cBhvr>
                                        <p:cTn id="21" dur="500" fill="hold"/>
                                        <p:tgtEl>
                                          <p:spTgt spid="109"/>
                                        </p:tgtEl>
                                        <p:attrNameLst>
                                          <p:attrName>ppt_w</p:attrName>
                                        </p:attrNameLst>
                                      </p:cBhvr>
                                      <p:tavLst>
                                        <p:tav tm="0">
                                          <p:val>
                                            <p:fltVal val="0"/>
                                          </p:val>
                                        </p:tav>
                                        <p:tav tm="100000">
                                          <p:val>
                                            <p:strVal val="#ppt_w"/>
                                          </p:val>
                                        </p:tav>
                                      </p:tavLst>
                                    </p:anim>
                                    <p:anim calcmode="lin" valueType="num">
                                      <p:cBhvr>
                                        <p:cTn id="22" dur="500" fill="hold"/>
                                        <p:tgtEl>
                                          <p:spTgt spid="109"/>
                                        </p:tgtEl>
                                        <p:attrNameLst>
                                          <p:attrName>ppt_h</p:attrName>
                                        </p:attrNameLst>
                                      </p:cBhvr>
                                      <p:tavLst>
                                        <p:tav tm="0">
                                          <p:val>
                                            <p:fltVal val="0"/>
                                          </p:val>
                                        </p:tav>
                                        <p:tav tm="100000">
                                          <p:val>
                                            <p:strVal val="#ppt_h"/>
                                          </p:val>
                                        </p:tav>
                                      </p:tavLst>
                                    </p:anim>
                                    <p:animEffect transition="in" filter="fade">
                                      <p:cBhvr>
                                        <p:cTn id="23" dur="500"/>
                                        <p:tgtEl>
                                          <p:spTgt spid="109"/>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wipe(left)">
                                      <p:cBhvr>
                                        <p:cTn id="27" dur="500"/>
                                        <p:tgtEl>
                                          <p:spTgt spid="81"/>
                                        </p:tgtEl>
                                      </p:cBhvr>
                                    </p:animEffect>
                                  </p:childTnLst>
                                </p:cTn>
                              </p:par>
                            </p:childTnLst>
                          </p:cTn>
                        </p:par>
                        <p:par>
                          <p:cTn id="28" fill="hold">
                            <p:stCondLst>
                              <p:cond delay="3000"/>
                            </p:stCondLst>
                            <p:childTnLst>
                              <p:par>
                                <p:cTn id="29" presetID="53" presetClass="entr" presetSubtype="16" fill="hold" nodeType="afterEffect">
                                  <p:stCondLst>
                                    <p:cond delay="0"/>
                                  </p:stCondLst>
                                  <p:childTnLst>
                                    <p:set>
                                      <p:cBhvr>
                                        <p:cTn id="30" dur="1" fill="hold">
                                          <p:stCondLst>
                                            <p:cond delay="0"/>
                                          </p:stCondLst>
                                        </p:cTn>
                                        <p:tgtEl>
                                          <p:spTgt spid="97"/>
                                        </p:tgtEl>
                                        <p:attrNameLst>
                                          <p:attrName>style.visibility</p:attrName>
                                        </p:attrNameLst>
                                      </p:cBhvr>
                                      <p:to>
                                        <p:strVal val="visible"/>
                                      </p:to>
                                    </p:set>
                                    <p:anim calcmode="lin" valueType="num">
                                      <p:cBhvr>
                                        <p:cTn id="31" dur="500" fill="hold"/>
                                        <p:tgtEl>
                                          <p:spTgt spid="97"/>
                                        </p:tgtEl>
                                        <p:attrNameLst>
                                          <p:attrName>ppt_w</p:attrName>
                                        </p:attrNameLst>
                                      </p:cBhvr>
                                      <p:tavLst>
                                        <p:tav tm="0">
                                          <p:val>
                                            <p:fltVal val="0"/>
                                          </p:val>
                                        </p:tav>
                                        <p:tav tm="100000">
                                          <p:val>
                                            <p:strVal val="#ppt_w"/>
                                          </p:val>
                                        </p:tav>
                                      </p:tavLst>
                                    </p:anim>
                                    <p:anim calcmode="lin" valueType="num">
                                      <p:cBhvr>
                                        <p:cTn id="32" dur="500" fill="hold"/>
                                        <p:tgtEl>
                                          <p:spTgt spid="97"/>
                                        </p:tgtEl>
                                        <p:attrNameLst>
                                          <p:attrName>ppt_h</p:attrName>
                                        </p:attrNameLst>
                                      </p:cBhvr>
                                      <p:tavLst>
                                        <p:tav tm="0">
                                          <p:val>
                                            <p:fltVal val="0"/>
                                          </p:val>
                                        </p:tav>
                                        <p:tav tm="100000">
                                          <p:val>
                                            <p:strVal val="#ppt_h"/>
                                          </p:val>
                                        </p:tav>
                                      </p:tavLst>
                                    </p:anim>
                                    <p:animEffect transition="in" filter="fade">
                                      <p:cBhvr>
                                        <p:cTn id="33" dur="500"/>
                                        <p:tgtEl>
                                          <p:spTgt spid="97"/>
                                        </p:tgtEl>
                                      </p:cBhvr>
                                    </p:animEffect>
                                  </p:childTnLst>
                                </p:cTn>
                              </p:par>
                            </p:childTnLst>
                          </p:cTn>
                        </p:par>
                        <p:par>
                          <p:cTn id="34" fill="hold">
                            <p:stCondLst>
                              <p:cond delay="3500"/>
                            </p:stCondLst>
                            <p:childTnLst>
                              <p:par>
                                <p:cTn id="35" presetID="22" presetClass="entr" presetSubtype="8" fill="hold" grpId="0" nodeType="afterEffect">
                                  <p:stCondLst>
                                    <p:cond delay="0"/>
                                  </p:stCondLst>
                                  <p:childTnLst>
                                    <p:set>
                                      <p:cBhvr>
                                        <p:cTn id="36" dur="1" fill="hold">
                                          <p:stCondLst>
                                            <p:cond delay="0"/>
                                          </p:stCondLst>
                                        </p:cTn>
                                        <p:tgtEl>
                                          <p:spTgt spid="93"/>
                                        </p:tgtEl>
                                        <p:attrNameLst>
                                          <p:attrName>style.visibility</p:attrName>
                                        </p:attrNameLst>
                                      </p:cBhvr>
                                      <p:to>
                                        <p:strVal val="visible"/>
                                      </p:to>
                                    </p:set>
                                    <p:animEffect transition="in" filter="wipe(left)">
                                      <p:cBhvr>
                                        <p:cTn id="37" dur="500"/>
                                        <p:tgtEl>
                                          <p:spTgt spid="93"/>
                                        </p:tgtEl>
                                      </p:cBhvr>
                                    </p:animEffect>
                                  </p:childTnLst>
                                </p:cTn>
                              </p:par>
                            </p:childTnLst>
                          </p:cTn>
                        </p:par>
                        <p:par>
                          <p:cTn id="38" fill="hold">
                            <p:stCondLst>
                              <p:cond delay="4000"/>
                            </p:stCondLst>
                            <p:childTnLst>
                              <p:par>
                                <p:cTn id="39" presetID="53" presetClass="entr" presetSubtype="16" fill="hold" nodeType="afterEffect">
                                  <p:stCondLst>
                                    <p:cond delay="0"/>
                                  </p:stCondLst>
                                  <p:childTnLst>
                                    <p:set>
                                      <p:cBhvr>
                                        <p:cTn id="40" dur="1" fill="hold">
                                          <p:stCondLst>
                                            <p:cond delay="0"/>
                                          </p:stCondLst>
                                        </p:cTn>
                                        <p:tgtEl>
                                          <p:spTgt spid="112"/>
                                        </p:tgtEl>
                                        <p:attrNameLst>
                                          <p:attrName>style.visibility</p:attrName>
                                        </p:attrNameLst>
                                      </p:cBhvr>
                                      <p:to>
                                        <p:strVal val="visible"/>
                                      </p:to>
                                    </p:set>
                                    <p:anim calcmode="lin" valueType="num">
                                      <p:cBhvr>
                                        <p:cTn id="41" dur="500" fill="hold"/>
                                        <p:tgtEl>
                                          <p:spTgt spid="112"/>
                                        </p:tgtEl>
                                        <p:attrNameLst>
                                          <p:attrName>ppt_w</p:attrName>
                                        </p:attrNameLst>
                                      </p:cBhvr>
                                      <p:tavLst>
                                        <p:tav tm="0">
                                          <p:val>
                                            <p:fltVal val="0"/>
                                          </p:val>
                                        </p:tav>
                                        <p:tav tm="100000">
                                          <p:val>
                                            <p:strVal val="#ppt_w"/>
                                          </p:val>
                                        </p:tav>
                                      </p:tavLst>
                                    </p:anim>
                                    <p:anim calcmode="lin" valueType="num">
                                      <p:cBhvr>
                                        <p:cTn id="42" dur="500" fill="hold"/>
                                        <p:tgtEl>
                                          <p:spTgt spid="112"/>
                                        </p:tgtEl>
                                        <p:attrNameLst>
                                          <p:attrName>ppt_h</p:attrName>
                                        </p:attrNameLst>
                                      </p:cBhvr>
                                      <p:tavLst>
                                        <p:tav tm="0">
                                          <p:val>
                                            <p:fltVal val="0"/>
                                          </p:val>
                                        </p:tav>
                                        <p:tav tm="100000">
                                          <p:val>
                                            <p:strVal val="#ppt_h"/>
                                          </p:val>
                                        </p:tav>
                                      </p:tavLst>
                                    </p:anim>
                                    <p:animEffect transition="in" filter="fade">
                                      <p:cBhvr>
                                        <p:cTn id="43" dur="500"/>
                                        <p:tgtEl>
                                          <p:spTgt spid="112"/>
                                        </p:tgtEl>
                                      </p:cBhvr>
                                    </p:animEffect>
                                  </p:childTnLst>
                                </p:cTn>
                              </p:par>
                            </p:childTnLst>
                          </p:cTn>
                        </p:par>
                        <p:par>
                          <p:cTn id="44" fill="hold">
                            <p:stCondLst>
                              <p:cond delay="4500"/>
                            </p:stCondLst>
                            <p:childTnLst>
                              <p:par>
                                <p:cTn id="45" presetID="22" presetClass="entr" presetSubtype="8" fill="hold" grpId="0" nodeType="afterEffect">
                                  <p:stCondLst>
                                    <p:cond delay="0"/>
                                  </p:stCondLst>
                                  <p:childTnLst>
                                    <p:set>
                                      <p:cBhvr>
                                        <p:cTn id="46" dur="1" fill="hold">
                                          <p:stCondLst>
                                            <p:cond delay="0"/>
                                          </p:stCondLst>
                                        </p:cTn>
                                        <p:tgtEl>
                                          <p:spTgt spid="89"/>
                                        </p:tgtEl>
                                        <p:attrNameLst>
                                          <p:attrName>style.visibility</p:attrName>
                                        </p:attrNameLst>
                                      </p:cBhvr>
                                      <p:to>
                                        <p:strVal val="visible"/>
                                      </p:to>
                                    </p:set>
                                    <p:animEffect transition="in" filter="wipe(left)">
                                      <p:cBhvr>
                                        <p:cTn id="47" dur="500"/>
                                        <p:tgtEl>
                                          <p:spTgt spid="89"/>
                                        </p:tgtEl>
                                      </p:cBhvr>
                                    </p:animEffect>
                                  </p:childTnLst>
                                </p:cTn>
                              </p:par>
                            </p:childTnLst>
                          </p:cTn>
                        </p:par>
                        <p:par>
                          <p:cTn id="48" fill="hold">
                            <p:stCondLst>
                              <p:cond delay="5000"/>
                            </p:stCondLst>
                            <p:childTnLst>
                              <p:par>
                                <p:cTn id="49" presetID="53" presetClass="entr" presetSubtype="16" fill="hold" nodeType="afterEffect">
                                  <p:stCondLst>
                                    <p:cond delay="0"/>
                                  </p:stCondLst>
                                  <p:childTnLst>
                                    <p:set>
                                      <p:cBhvr>
                                        <p:cTn id="50" dur="1" fill="hold">
                                          <p:stCondLst>
                                            <p:cond delay="0"/>
                                          </p:stCondLst>
                                        </p:cTn>
                                        <p:tgtEl>
                                          <p:spTgt spid="104"/>
                                        </p:tgtEl>
                                        <p:attrNameLst>
                                          <p:attrName>style.visibility</p:attrName>
                                        </p:attrNameLst>
                                      </p:cBhvr>
                                      <p:to>
                                        <p:strVal val="visible"/>
                                      </p:to>
                                    </p:set>
                                    <p:anim calcmode="lin" valueType="num">
                                      <p:cBhvr>
                                        <p:cTn id="51" dur="500" fill="hold"/>
                                        <p:tgtEl>
                                          <p:spTgt spid="104"/>
                                        </p:tgtEl>
                                        <p:attrNameLst>
                                          <p:attrName>ppt_w</p:attrName>
                                        </p:attrNameLst>
                                      </p:cBhvr>
                                      <p:tavLst>
                                        <p:tav tm="0">
                                          <p:val>
                                            <p:fltVal val="0"/>
                                          </p:val>
                                        </p:tav>
                                        <p:tav tm="100000">
                                          <p:val>
                                            <p:strVal val="#ppt_w"/>
                                          </p:val>
                                        </p:tav>
                                      </p:tavLst>
                                    </p:anim>
                                    <p:anim calcmode="lin" valueType="num">
                                      <p:cBhvr>
                                        <p:cTn id="52" dur="500" fill="hold"/>
                                        <p:tgtEl>
                                          <p:spTgt spid="104"/>
                                        </p:tgtEl>
                                        <p:attrNameLst>
                                          <p:attrName>ppt_h</p:attrName>
                                        </p:attrNameLst>
                                      </p:cBhvr>
                                      <p:tavLst>
                                        <p:tav tm="0">
                                          <p:val>
                                            <p:fltVal val="0"/>
                                          </p:val>
                                        </p:tav>
                                        <p:tav tm="100000">
                                          <p:val>
                                            <p:strVal val="#ppt_h"/>
                                          </p:val>
                                        </p:tav>
                                      </p:tavLst>
                                    </p:anim>
                                    <p:animEffect transition="in" filter="fade">
                                      <p:cBhvr>
                                        <p:cTn id="53" dur="500"/>
                                        <p:tgtEl>
                                          <p:spTgt spid="104"/>
                                        </p:tgtEl>
                                      </p:cBhvr>
                                    </p:animEffect>
                                  </p:childTnLst>
                                </p:cTn>
                              </p:par>
                            </p:childTnLst>
                          </p:cTn>
                        </p:par>
                        <p:par>
                          <p:cTn id="54" fill="hold">
                            <p:stCondLst>
                              <p:cond delay="5500"/>
                            </p:stCondLst>
                            <p:childTnLst>
                              <p:par>
                                <p:cTn id="55" presetID="22" presetClass="entr" presetSubtype="8" fill="hold" grpId="0" nodeType="afterEffect">
                                  <p:stCondLst>
                                    <p:cond delay="0"/>
                                  </p:stCondLst>
                                  <p:childTnLst>
                                    <p:set>
                                      <p:cBhvr>
                                        <p:cTn id="56" dur="1" fill="hold">
                                          <p:stCondLst>
                                            <p:cond delay="0"/>
                                          </p:stCondLst>
                                        </p:cTn>
                                        <p:tgtEl>
                                          <p:spTgt spid="85"/>
                                        </p:tgtEl>
                                        <p:attrNameLst>
                                          <p:attrName>style.visibility</p:attrName>
                                        </p:attrNameLst>
                                      </p:cBhvr>
                                      <p:to>
                                        <p:strVal val="visible"/>
                                      </p:to>
                                    </p:set>
                                    <p:animEffect transition="in" filter="wipe(left)">
                                      <p:cBhvr>
                                        <p:cTn id="57" dur="500"/>
                                        <p:tgtEl>
                                          <p:spTgt spid="85"/>
                                        </p:tgtEl>
                                      </p:cBhvr>
                                    </p:animEffect>
                                  </p:childTnLst>
                                </p:cTn>
                              </p:par>
                            </p:childTnLst>
                          </p:cTn>
                        </p:par>
                        <p:par>
                          <p:cTn id="58" fill="hold">
                            <p:stCondLst>
                              <p:cond delay="6000"/>
                            </p:stCondLst>
                            <p:childTnLst>
                              <p:par>
                                <p:cTn id="59" presetID="22" presetClass="entr" presetSubtype="8" fill="hold" nodeType="afterEffect">
                                  <p:stCondLst>
                                    <p:cond delay="0"/>
                                  </p:stCondLst>
                                  <p:childTnLst>
                                    <p:set>
                                      <p:cBhvr>
                                        <p:cTn id="60" dur="1" fill="hold">
                                          <p:stCondLst>
                                            <p:cond delay="0"/>
                                          </p:stCondLst>
                                        </p:cTn>
                                        <p:tgtEl>
                                          <p:spTgt spid="82"/>
                                        </p:tgtEl>
                                        <p:attrNameLst>
                                          <p:attrName>style.visibility</p:attrName>
                                        </p:attrNameLst>
                                      </p:cBhvr>
                                      <p:to>
                                        <p:strVal val="visible"/>
                                      </p:to>
                                    </p:set>
                                    <p:animEffect transition="in" filter="wipe(left)">
                                      <p:cBhvr>
                                        <p:cTn id="61" dur="500"/>
                                        <p:tgtEl>
                                          <p:spTgt spid="82"/>
                                        </p:tgtEl>
                                      </p:cBhvr>
                                    </p:animEffect>
                                  </p:childTnLst>
                                </p:cTn>
                              </p:par>
                            </p:childTnLst>
                          </p:cTn>
                        </p:par>
                        <p:par>
                          <p:cTn id="62" fill="hold">
                            <p:stCondLst>
                              <p:cond delay="6500"/>
                            </p:stCondLst>
                            <p:childTnLst>
                              <p:par>
                                <p:cTn id="63" presetID="22" presetClass="entr" presetSubtype="8" fill="hold" nodeType="afterEffect">
                                  <p:stCondLst>
                                    <p:cond delay="0"/>
                                  </p:stCondLst>
                                  <p:childTnLst>
                                    <p:set>
                                      <p:cBhvr>
                                        <p:cTn id="64" dur="1" fill="hold">
                                          <p:stCondLst>
                                            <p:cond delay="0"/>
                                          </p:stCondLst>
                                        </p:cTn>
                                        <p:tgtEl>
                                          <p:spTgt spid="94"/>
                                        </p:tgtEl>
                                        <p:attrNameLst>
                                          <p:attrName>style.visibility</p:attrName>
                                        </p:attrNameLst>
                                      </p:cBhvr>
                                      <p:to>
                                        <p:strVal val="visible"/>
                                      </p:to>
                                    </p:set>
                                    <p:animEffect transition="in" filter="wipe(left)">
                                      <p:cBhvr>
                                        <p:cTn id="65" dur="500"/>
                                        <p:tgtEl>
                                          <p:spTgt spid="94"/>
                                        </p:tgtEl>
                                      </p:cBhvr>
                                    </p:animEffect>
                                  </p:childTnLst>
                                </p:cTn>
                              </p:par>
                            </p:childTnLst>
                          </p:cTn>
                        </p:par>
                        <p:par>
                          <p:cTn id="66" fill="hold">
                            <p:stCondLst>
                              <p:cond delay="7000"/>
                            </p:stCondLst>
                            <p:childTnLst>
                              <p:par>
                                <p:cTn id="67" presetID="22" presetClass="entr" presetSubtype="8" fill="hold" nodeType="afterEffect">
                                  <p:stCondLst>
                                    <p:cond delay="0"/>
                                  </p:stCondLst>
                                  <p:childTnLst>
                                    <p:set>
                                      <p:cBhvr>
                                        <p:cTn id="68" dur="1" fill="hold">
                                          <p:stCondLst>
                                            <p:cond delay="0"/>
                                          </p:stCondLst>
                                        </p:cTn>
                                        <p:tgtEl>
                                          <p:spTgt spid="90"/>
                                        </p:tgtEl>
                                        <p:attrNameLst>
                                          <p:attrName>style.visibility</p:attrName>
                                        </p:attrNameLst>
                                      </p:cBhvr>
                                      <p:to>
                                        <p:strVal val="visible"/>
                                      </p:to>
                                    </p:set>
                                    <p:animEffect transition="in" filter="wipe(left)">
                                      <p:cBhvr>
                                        <p:cTn id="69" dur="500"/>
                                        <p:tgtEl>
                                          <p:spTgt spid="90"/>
                                        </p:tgtEl>
                                      </p:cBhvr>
                                    </p:animEffect>
                                  </p:childTnLst>
                                </p:cTn>
                              </p:par>
                            </p:childTnLst>
                          </p:cTn>
                        </p:par>
                        <p:par>
                          <p:cTn id="70" fill="hold">
                            <p:stCondLst>
                              <p:cond delay="7500"/>
                            </p:stCondLst>
                            <p:childTnLst>
                              <p:par>
                                <p:cTn id="71" presetID="22" presetClass="entr" presetSubtype="8" fill="hold" nodeType="afterEffect">
                                  <p:stCondLst>
                                    <p:cond delay="0"/>
                                  </p:stCondLst>
                                  <p:childTnLst>
                                    <p:set>
                                      <p:cBhvr>
                                        <p:cTn id="72" dur="1" fill="hold">
                                          <p:stCondLst>
                                            <p:cond delay="0"/>
                                          </p:stCondLst>
                                        </p:cTn>
                                        <p:tgtEl>
                                          <p:spTgt spid="86"/>
                                        </p:tgtEl>
                                        <p:attrNameLst>
                                          <p:attrName>style.visibility</p:attrName>
                                        </p:attrNameLst>
                                      </p:cBhvr>
                                      <p:to>
                                        <p:strVal val="visible"/>
                                      </p:to>
                                    </p:set>
                                    <p:animEffect transition="in" filter="wipe(left)">
                                      <p:cBhvr>
                                        <p:cTn id="73"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ldLvl="0" animBg="1"/>
      <p:bldP spid="85" grpId="0" bldLvl="0" animBg="1"/>
      <p:bldP spid="89" grpId="0" bldLvl="0" animBg="1"/>
      <p:bldP spid="93" grpId="0" bldLvl="0" animBg="1"/>
      <p:bldP spid="116" grpId="0"/>
      <p:bldP spid="1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16"/>
          <p:cNvSpPr/>
          <p:nvPr/>
        </p:nvSpPr>
        <p:spPr bwMode="auto">
          <a:xfrm>
            <a:off x="-28563" y="1485696"/>
            <a:ext cx="5095644" cy="4261259"/>
          </a:xfrm>
          <a:custGeom>
            <a:avLst/>
            <a:gdLst>
              <a:gd name="connsiteX0" fmla="*/ 0 w 4511489"/>
              <a:gd name="connsiteY0" fmla="*/ 0 h 4261259"/>
              <a:gd name="connsiteX1" fmla="*/ 4511489 w 4511489"/>
              <a:gd name="connsiteY1" fmla="*/ 0 h 4261259"/>
              <a:gd name="connsiteX2" fmla="*/ 4511489 w 4511489"/>
              <a:gd name="connsiteY2" fmla="*/ 4261259 h 4261259"/>
              <a:gd name="connsiteX3" fmla="*/ 0 w 4511489"/>
              <a:gd name="connsiteY3" fmla="*/ 4261259 h 4261259"/>
            </a:gdLst>
            <a:ahLst/>
            <a:cxnLst>
              <a:cxn ang="0">
                <a:pos x="connsiteX0" y="connsiteY0"/>
              </a:cxn>
              <a:cxn ang="0">
                <a:pos x="connsiteX1" y="connsiteY1"/>
              </a:cxn>
              <a:cxn ang="0">
                <a:pos x="connsiteX2" y="connsiteY2"/>
              </a:cxn>
              <a:cxn ang="0">
                <a:pos x="connsiteX3" y="connsiteY3"/>
              </a:cxn>
            </a:cxnLst>
            <a:rect l="l" t="t" r="r" b="b"/>
            <a:pathLst>
              <a:path w="4511489" h="4261259">
                <a:moveTo>
                  <a:pt x="0" y="0"/>
                </a:moveTo>
                <a:lnTo>
                  <a:pt x="4511489" y="0"/>
                </a:lnTo>
                <a:lnTo>
                  <a:pt x="4511489" y="4261259"/>
                </a:lnTo>
                <a:lnTo>
                  <a:pt x="0" y="4261259"/>
                </a:lnTo>
                <a:close/>
              </a:path>
            </a:pathLst>
          </a:custGeom>
          <a:solidFill>
            <a:schemeClr val="accent1"/>
          </a:solidFill>
          <a:ln w="0">
            <a:noFill/>
            <a:prstDash val="solid"/>
            <a:round/>
          </a:ln>
        </p:spPr>
        <p:txBody>
          <a:bodyPr vert="horz" wrap="square" lIns="128580" tIns="64290" rIns="128580" bIns="64290" numCol="1" anchor="t" anchorCtr="0" compatLnSpc="1">
            <a:noAutofit/>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 name="任意多边形 17"/>
          <p:cNvSpPr/>
          <p:nvPr/>
        </p:nvSpPr>
        <p:spPr bwMode="auto">
          <a:xfrm>
            <a:off x="10677846" y="1485696"/>
            <a:ext cx="2201183" cy="4261259"/>
          </a:xfrm>
          <a:custGeom>
            <a:avLst/>
            <a:gdLst>
              <a:gd name="connsiteX0" fmla="*/ 0 w 4511489"/>
              <a:gd name="connsiteY0" fmla="*/ 0 h 4261259"/>
              <a:gd name="connsiteX1" fmla="*/ 4511489 w 4511489"/>
              <a:gd name="connsiteY1" fmla="*/ 0 h 4261259"/>
              <a:gd name="connsiteX2" fmla="*/ 4511489 w 4511489"/>
              <a:gd name="connsiteY2" fmla="*/ 4261259 h 4261259"/>
              <a:gd name="connsiteX3" fmla="*/ 0 w 4511489"/>
              <a:gd name="connsiteY3" fmla="*/ 4261259 h 4261259"/>
            </a:gdLst>
            <a:ahLst/>
            <a:cxnLst>
              <a:cxn ang="0">
                <a:pos x="connsiteX0" y="connsiteY0"/>
              </a:cxn>
              <a:cxn ang="0">
                <a:pos x="connsiteX1" y="connsiteY1"/>
              </a:cxn>
              <a:cxn ang="0">
                <a:pos x="connsiteX2" y="connsiteY2"/>
              </a:cxn>
              <a:cxn ang="0">
                <a:pos x="connsiteX3" y="connsiteY3"/>
              </a:cxn>
            </a:cxnLst>
            <a:rect l="l" t="t" r="r" b="b"/>
            <a:pathLst>
              <a:path w="4511489" h="4261259">
                <a:moveTo>
                  <a:pt x="0" y="0"/>
                </a:moveTo>
                <a:lnTo>
                  <a:pt x="4511489" y="0"/>
                </a:lnTo>
                <a:lnTo>
                  <a:pt x="4511489" y="4261259"/>
                </a:lnTo>
                <a:lnTo>
                  <a:pt x="0" y="4261259"/>
                </a:lnTo>
                <a:close/>
              </a:path>
            </a:pathLst>
          </a:custGeom>
          <a:solidFill>
            <a:schemeClr val="accent2"/>
          </a:solidFill>
          <a:ln w="0">
            <a:noFill/>
            <a:prstDash val="solid"/>
            <a:round/>
          </a:ln>
        </p:spPr>
        <p:txBody>
          <a:bodyPr vert="horz" wrap="square" lIns="128580" tIns="64290" rIns="128580" bIns="64290" numCol="1" anchor="t" anchorCtr="0" compatLnSpc="1">
            <a:noAutofit/>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 name="椭圆 44"/>
          <p:cNvSpPr/>
          <p:nvPr/>
        </p:nvSpPr>
        <p:spPr>
          <a:xfrm>
            <a:off x="4150043" y="2698106"/>
            <a:ext cx="1826210" cy="1826208"/>
          </a:xfrm>
          <a:prstGeom prst="ellipse">
            <a:avLst/>
          </a:prstGeom>
          <a:gradFill flip="none" rotWithShape="1">
            <a:gsLst>
              <a:gs pos="25000">
                <a:schemeClr val="bg1">
                  <a:shade val="67500"/>
                  <a:satMod val="115000"/>
                </a:schemeClr>
              </a:gs>
              <a:gs pos="62000">
                <a:schemeClr val="bg1">
                  <a:shade val="100000"/>
                  <a:satMod val="115000"/>
                </a:schemeClr>
              </a:gs>
            </a:gsLst>
            <a:lin ang="2700000" scaled="1"/>
            <a:tileRect/>
          </a:gradFill>
          <a:ln w="38100">
            <a:solidFill>
              <a:schemeClr val="bg1"/>
            </a:solidFill>
          </a:ln>
          <a:effectLst>
            <a:outerShdw blurRad="254000" dist="127000" dir="30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 name="MH_Others_1"/>
          <p:cNvSpPr txBox="1"/>
          <p:nvPr>
            <p:custDataLst>
              <p:tags r:id="rId1"/>
            </p:custDataLst>
          </p:nvPr>
        </p:nvSpPr>
        <p:spPr>
          <a:xfrm>
            <a:off x="4306399" y="3088287"/>
            <a:ext cx="1513499" cy="1045845"/>
          </a:xfrm>
          <a:prstGeom prst="rect">
            <a:avLst/>
          </a:prstGeom>
          <a:noFill/>
        </p:spPr>
        <p:txBody>
          <a:bodyPr wrap="square" lIns="0" tIns="0" rIns="0" bIns="0" rtlCol="0" anchor="ctr" anchorCtr="0">
            <a:spAutoFit/>
          </a:bodyPr>
          <a:lstStyle/>
          <a:p>
            <a:pPr algn="ctr"/>
            <a:r>
              <a:rPr lang="en-US" altLang="zh-CN" sz="4800"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04</a:t>
            </a:r>
          </a:p>
          <a:p>
            <a:pPr algn="ctr"/>
            <a:r>
              <a:rPr lang="en-US" altLang="zh-CN" sz="2000"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CHAPTER</a:t>
            </a:r>
          </a:p>
        </p:txBody>
      </p:sp>
      <p:sp>
        <p:nvSpPr>
          <p:cNvPr id="10" name="矩形 9"/>
          <p:cNvSpPr/>
          <p:nvPr/>
        </p:nvSpPr>
        <p:spPr>
          <a:xfrm>
            <a:off x="6535203" y="3256849"/>
            <a:ext cx="3184408" cy="430530"/>
          </a:xfrm>
          <a:prstGeom prst="rect">
            <a:avLst/>
          </a:prstGeom>
        </p:spPr>
        <p:txBody>
          <a:bodyPr wrap="square" lIns="0" tIns="0" rIns="0" bIns="0">
            <a:spAutoFit/>
          </a:bodyPr>
          <a:lstStyle/>
          <a:p>
            <a:r>
              <a:rPr lang="zh-CN" altLang="en-US" sz="2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项目职责</a:t>
            </a:r>
          </a:p>
        </p:txBody>
      </p:sp>
    </p:spTree>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1+#ppt_w/2"/>
                                          </p:val>
                                        </p:tav>
                                        <p:tav tm="100000">
                                          <p:val>
                                            <p:strVal val="#ppt_x"/>
                                          </p:val>
                                        </p:tav>
                                      </p:tavLst>
                                    </p:anim>
                                    <p:anim calcmode="lin" valueType="num">
                                      <p:cBhvr additive="base">
                                        <p:cTn id="14"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p:cTn id="19" dur="500" fill="hold"/>
                                        <p:tgtEl>
                                          <p:spTgt spid="45"/>
                                        </p:tgtEl>
                                        <p:attrNameLst>
                                          <p:attrName>ppt_w</p:attrName>
                                        </p:attrNameLst>
                                      </p:cBhvr>
                                      <p:tavLst>
                                        <p:tav tm="0">
                                          <p:val>
                                            <p:fltVal val="0"/>
                                          </p:val>
                                        </p:tav>
                                        <p:tav tm="100000">
                                          <p:val>
                                            <p:strVal val="#ppt_w"/>
                                          </p:val>
                                        </p:tav>
                                      </p:tavLst>
                                    </p:anim>
                                    <p:anim calcmode="lin" valueType="num">
                                      <p:cBhvr>
                                        <p:cTn id="20" dur="500" fill="hold"/>
                                        <p:tgtEl>
                                          <p:spTgt spid="45"/>
                                        </p:tgtEl>
                                        <p:attrNameLst>
                                          <p:attrName>ppt_h</p:attrName>
                                        </p:attrNameLst>
                                      </p:cBhvr>
                                      <p:tavLst>
                                        <p:tav tm="0">
                                          <p:val>
                                            <p:fltVal val="0"/>
                                          </p:val>
                                        </p:tav>
                                        <p:tav tm="100000">
                                          <p:val>
                                            <p:strVal val="#ppt_h"/>
                                          </p:val>
                                        </p:tav>
                                      </p:tavLst>
                                    </p:anim>
                                    <p:animEffect transition="in" filter="fade">
                                      <p:cBhvr>
                                        <p:cTn id="21" dur="500"/>
                                        <p:tgtEl>
                                          <p:spTgt spid="45"/>
                                        </p:tgtEl>
                                      </p:cBhvr>
                                    </p:animEffect>
                                  </p:childTnLst>
                                </p:cTn>
                              </p:par>
                            </p:childTnLst>
                          </p:cTn>
                        </p:par>
                      </p:childTnLst>
                    </p:cTn>
                  </p:par>
                  <p:par>
                    <p:cTn id="22" fill="hold">
                      <p:stCondLst>
                        <p:cond delay="indefinite"/>
                      </p:stCondLst>
                      <p:childTnLst>
                        <p:par>
                          <p:cTn id="23" fill="hold">
                            <p:stCondLst>
                              <p:cond delay="0"/>
                            </p:stCondLst>
                            <p:childTnLst>
                              <p:par>
                                <p:cTn id="24" presetID="56" presetClass="entr" presetSubtype="0" fill="hold" grpId="0" nodeType="clickEffect">
                                  <p:stCondLst>
                                    <p:cond delay="0"/>
                                  </p:stCondLst>
                                  <p:iterate type="lt">
                                    <p:tmPct val="10000"/>
                                  </p:iterate>
                                  <p:childTnLst>
                                    <p:set>
                                      <p:cBhvr>
                                        <p:cTn id="25" dur="1" fill="hold">
                                          <p:stCondLst>
                                            <p:cond delay="0"/>
                                          </p:stCondLst>
                                        </p:cTn>
                                        <p:tgtEl>
                                          <p:spTgt spid="46"/>
                                        </p:tgtEl>
                                        <p:attrNameLst>
                                          <p:attrName>style.visibility</p:attrName>
                                        </p:attrNameLst>
                                      </p:cBhvr>
                                      <p:to>
                                        <p:strVal val="visible"/>
                                      </p:to>
                                    </p:set>
                                    <p:anim by="(-#ppt_w*2)" calcmode="lin" valueType="num">
                                      <p:cBhvr rctx="PPT">
                                        <p:cTn id="26" dur="500" autoRev="1" fill="hold">
                                          <p:stCondLst>
                                            <p:cond delay="0"/>
                                          </p:stCondLst>
                                        </p:cTn>
                                        <p:tgtEl>
                                          <p:spTgt spid="46"/>
                                        </p:tgtEl>
                                        <p:attrNameLst>
                                          <p:attrName>ppt_w</p:attrName>
                                        </p:attrNameLst>
                                      </p:cBhvr>
                                    </p:anim>
                                    <p:anim by="(#ppt_w*0.50)" calcmode="lin" valueType="num">
                                      <p:cBhvr>
                                        <p:cTn id="27" dur="500" decel="50000" autoRev="1" fill="hold">
                                          <p:stCondLst>
                                            <p:cond delay="0"/>
                                          </p:stCondLst>
                                        </p:cTn>
                                        <p:tgtEl>
                                          <p:spTgt spid="46"/>
                                        </p:tgtEl>
                                        <p:attrNameLst>
                                          <p:attrName>ppt_x</p:attrName>
                                        </p:attrNameLst>
                                      </p:cBhvr>
                                    </p:anim>
                                    <p:anim from="(-#ppt_h/2)" to="(#ppt_y)" calcmode="lin" valueType="num">
                                      <p:cBhvr>
                                        <p:cTn id="28" dur="1000" fill="hold">
                                          <p:stCondLst>
                                            <p:cond delay="0"/>
                                          </p:stCondLst>
                                        </p:cTn>
                                        <p:tgtEl>
                                          <p:spTgt spid="46"/>
                                        </p:tgtEl>
                                        <p:attrNameLst>
                                          <p:attrName>ppt_y</p:attrName>
                                        </p:attrNameLst>
                                      </p:cBhvr>
                                    </p:anim>
                                    <p:animRot by="21600000">
                                      <p:cBhvr>
                                        <p:cTn id="29" dur="1000" fill="hold">
                                          <p:stCondLst>
                                            <p:cond delay="0"/>
                                          </p:stCondLst>
                                        </p:cTn>
                                        <p:tgtEl>
                                          <p:spTgt spid="46"/>
                                        </p:tgtEl>
                                        <p:attrNameLst>
                                          <p:attrName>r</p:attrName>
                                        </p:attrNameLst>
                                      </p:cBhvr>
                                    </p:animRot>
                                  </p:childTnLst>
                                </p:cTn>
                              </p:par>
                            </p:childTnLst>
                          </p:cTn>
                        </p:par>
                      </p:childTnLst>
                    </p:cTn>
                  </p:par>
                  <p:par>
                    <p:cTn id="30" fill="hold">
                      <p:stCondLst>
                        <p:cond delay="indefinite"/>
                      </p:stCondLst>
                      <p:childTnLst>
                        <p:par>
                          <p:cTn id="31" fill="hold">
                            <p:stCondLst>
                              <p:cond delay="0"/>
                            </p:stCondLst>
                            <p:childTnLst>
                              <p:par>
                                <p:cTn id="32" presetID="23" presetClass="entr" presetSubtype="32"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strVal val="4*#ppt_w"/>
                                          </p:val>
                                        </p:tav>
                                        <p:tav tm="100000">
                                          <p:val>
                                            <p:strVal val="#ppt_w"/>
                                          </p:val>
                                        </p:tav>
                                      </p:tavLst>
                                    </p:anim>
                                    <p:anim calcmode="lin" valueType="num">
                                      <p:cBhvr>
                                        <p:cTn id="35" dur="500" fill="hold"/>
                                        <p:tgtEl>
                                          <p:spTgt spid="10"/>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45" grpId="0" animBg="1"/>
      <p:bldP spid="46"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Pie 41"/>
          <p:cNvSpPr/>
          <p:nvPr/>
        </p:nvSpPr>
        <p:spPr>
          <a:xfrm>
            <a:off x="3106361" y="1907428"/>
            <a:ext cx="578612" cy="578612"/>
          </a:xfrm>
          <a:prstGeom prst="pie">
            <a:avLst>
              <a:gd name="adj1" fmla="val 6587927"/>
              <a:gd name="adj2" fmla="val 162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en-US" sz="20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Pie 42"/>
          <p:cNvSpPr/>
          <p:nvPr/>
        </p:nvSpPr>
        <p:spPr>
          <a:xfrm>
            <a:off x="3105998" y="3194527"/>
            <a:ext cx="578612" cy="578612"/>
          </a:xfrm>
          <a:prstGeom prst="pie">
            <a:avLst>
              <a:gd name="adj1" fmla="val 20384371"/>
              <a:gd name="adj2" fmla="val 1620000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en-US" sz="20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Pie 43"/>
          <p:cNvSpPr/>
          <p:nvPr/>
        </p:nvSpPr>
        <p:spPr>
          <a:xfrm>
            <a:off x="3105998" y="4479571"/>
            <a:ext cx="578612" cy="578612"/>
          </a:xfrm>
          <a:prstGeom prst="pie">
            <a:avLst>
              <a:gd name="adj1" fmla="val 4000316"/>
              <a:gd name="adj2" fmla="val 1620000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en-US" sz="20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Pie 44"/>
          <p:cNvSpPr/>
          <p:nvPr/>
        </p:nvSpPr>
        <p:spPr>
          <a:xfrm>
            <a:off x="3105997" y="5764615"/>
            <a:ext cx="578612" cy="578612"/>
          </a:xfrm>
          <a:prstGeom prst="pie">
            <a:avLst>
              <a:gd name="adj1" fmla="val 6078594"/>
              <a:gd name="adj2" fmla="val 1620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en-US" sz="20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16"/>
          <p:cNvSpPr/>
          <p:nvPr/>
        </p:nvSpPr>
        <p:spPr bwMode="auto">
          <a:xfrm>
            <a:off x="927636" y="1904881"/>
            <a:ext cx="982760" cy="4397059"/>
          </a:xfrm>
          <a:custGeom>
            <a:avLst/>
            <a:gdLst>
              <a:gd name="T0" fmla="*/ 129 w 131"/>
              <a:gd name="T1" fmla="*/ 0 h 587"/>
              <a:gd name="T2" fmla="*/ 100 w 131"/>
              <a:gd name="T3" fmla="*/ 34 h 587"/>
              <a:gd name="T4" fmla="*/ 102 w 131"/>
              <a:gd name="T5" fmla="*/ 52 h 587"/>
              <a:gd name="T6" fmla="*/ 109 w 131"/>
              <a:gd name="T7" fmla="*/ 66 h 587"/>
              <a:gd name="T8" fmla="*/ 109 w 131"/>
              <a:gd name="T9" fmla="*/ 82 h 587"/>
              <a:gd name="T10" fmla="*/ 79 w 131"/>
              <a:gd name="T11" fmla="*/ 97 h 587"/>
              <a:gd name="T12" fmla="*/ 53 w 131"/>
              <a:gd name="T13" fmla="*/ 108 h 587"/>
              <a:gd name="T14" fmla="*/ 46 w 131"/>
              <a:gd name="T15" fmla="*/ 153 h 587"/>
              <a:gd name="T16" fmla="*/ 42 w 131"/>
              <a:gd name="T17" fmla="*/ 186 h 587"/>
              <a:gd name="T18" fmla="*/ 20 w 131"/>
              <a:gd name="T19" fmla="*/ 261 h 587"/>
              <a:gd name="T20" fmla="*/ 13 w 131"/>
              <a:gd name="T21" fmla="*/ 270 h 587"/>
              <a:gd name="T22" fmla="*/ 1 w 131"/>
              <a:gd name="T23" fmla="*/ 281 h 587"/>
              <a:gd name="T24" fmla="*/ 1 w 131"/>
              <a:gd name="T25" fmla="*/ 286 h 587"/>
              <a:gd name="T26" fmla="*/ 6 w 131"/>
              <a:gd name="T27" fmla="*/ 286 h 587"/>
              <a:gd name="T28" fmla="*/ 11 w 131"/>
              <a:gd name="T29" fmla="*/ 282 h 587"/>
              <a:gd name="T30" fmla="*/ 6 w 131"/>
              <a:gd name="T31" fmla="*/ 305 h 587"/>
              <a:gd name="T32" fmla="*/ 8 w 131"/>
              <a:gd name="T33" fmla="*/ 308 h 587"/>
              <a:gd name="T34" fmla="*/ 12 w 131"/>
              <a:gd name="T35" fmla="*/ 306 h 587"/>
              <a:gd name="T36" fmla="*/ 15 w 131"/>
              <a:gd name="T37" fmla="*/ 289 h 587"/>
              <a:gd name="T38" fmla="*/ 16 w 131"/>
              <a:gd name="T39" fmla="*/ 290 h 587"/>
              <a:gd name="T40" fmla="*/ 11 w 131"/>
              <a:gd name="T41" fmla="*/ 313 h 587"/>
              <a:gd name="T42" fmla="*/ 14 w 131"/>
              <a:gd name="T43" fmla="*/ 317 h 587"/>
              <a:gd name="T44" fmla="*/ 17 w 131"/>
              <a:gd name="T45" fmla="*/ 314 h 587"/>
              <a:gd name="T46" fmla="*/ 21 w 131"/>
              <a:gd name="T47" fmla="*/ 293 h 587"/>
              <a:gd name="T48" fmla="*/ 23 w 131"/>
              <a:gd name="T49" fmla="*/ 293 h 587"/>
              <a:gd name="T50" fmla="*/ 19 w 131"/>
              <a:gd name="T51" fmla="*/ 313 h 587"/>
              <a:gd name="T52" fmla="*/ 21 w 131"/>
              <a:gd name="T53" fmla="*/ 316 h 587"/>
              <a:gd name="T54" fmla="*/ 24 w 131"/>
              <a:gd name="T55" fmla="*/ 314 h 587"/>
              <a:gd name="T56" fmla="*/ 29 w 131"/>
              <a:gd name="T57" fmla="*/ 294 h 587"/>
              <a:gd name="T58" fmla="*/ 30 w 131"/>
              <a:gd name="T59" fmla="*/ 293 h 587"/>
              <a:gd name="T60" fmla="*/ 27 w 131"/>
              <a:gd name="T61" fmla="*/ 304 h 587"/>
              <a:gd name="T62" fmla="*/ 30 w 131"/>
              <a:gd name="T63" fmla="*/ 307 h 587"/>
              <a:gd name="T64" fmla="*/ 33 w 131"/>
              <a:gd name="T65" fmla="*/ 305 h 587"/>
              <a:gd name="T66" fmla="*/ 36 w 131"/>
              <a:gd name="T67" fmla="*/ 290 h 587"/>
              <a:gd name="T68" fmla="*/ 38 w 131"/>
              <a:gd name="T69" fmla="*/ 280 h 587"/>
              <a:gd name="T70" fmla="*/ 38 w 131"/>
              <a:gd name="T71" fmla="*/ 268 h 587"/>
              <a:gd name="T72" fmla="*/ 56 w 131"/>
              <a:gd name="T73" fmla="*/ 232 h 587"/>
              <a:gd name="T74" fmla="*/ 69 w 131"/>
              <a:gd name="T75" fmla="*/ 191 h 587"/>
              <a:gd name="T76" fmla="*/ 77 w 131"/>
              <a:gd name="T77" fmla="*/ 180 h 587"/>
              <a:gd name="T78" fmla="*/ 85 w 131"/>
              <a:gd name="T79" fmla="*/ 212 h 587"/>
              <a:gd name="T80" fmla="*/ 77 w 131"/>
              <a:gd name="T81" fmla="*/ 252 h 587"/>
              <a:gd name="T82" fmla="*/ 71 w 131"/>
              <a:gd name="T83" fmla="*/ 300 h 587"/>
              <a:gd name="T84" fmla="*/ 72 w 131"/>
              <a:gd name="T85" fmla="*/ 357 h 587"/>
              <a:gd name="T86" fmla="*/ 77 w 131"/>
              <a:gd name="T87" fmla="*/ 415 h 587"/>
              <a:gd name="T88" fmla="*/ 75 w 131"/>
              <a:gd name="T89" fmla="*/ 493 h 587"/>
              <a:gd name="T90" fmla="*/ 83 w 131"/>
              <a:gd name="T91" fmla="*/ 550 h 587"/>
              <a:gd name="T92" fmla="*/ 80 w 131"/>
              <a:gd name="T93" fmla="*/ 559 h 587"/>
              <a:gd name="T94" fmla="*/ 74 w 131"/>
              <a:gd name="T95" fmla="*/ 581 h 587"/>
              <a:gd name="T96" fmla="*/ 105 w 131"/>
              <a:gd name="T97" fmla="*/ 587 h 587"/>
              <a:gd name="T98" fmla="*/ 112 w 131"/>
              <a:gd name="T99" fmla="*/ 572 h 587"/>
              <a:gd name="T100" fmla="*/ 106 w 131"/>
              <a:gd name="T101" fmla="*/ 546 h 587"/>
              <a:gd name="T102" fmla="*/ 106 w 131"/>
              <a:gd name="T103" fmla="*/ 546 h 587"/>
              <a:gd name="T104" fmla="*/ 114 w 131"/>
              <a:gd name="T105" fmla="*/ 475 h 587"/>
              <a:gd name="T106" fmla="*/ 112 w 131"/>
              <a:gd name="T107" fmla="*/ 415 h 587"/>
              <a:gd name="T108" fmla="*/ 128 w 131"/>
              <a:gd name="T109" fmla="*/ 301 h 587"/>
              <a:gd name="T110" fmla="*/ 131 w 131"/>
              <a:gd name="T111" fmla="*/ 301 h 587"/>
              <a:gd name="T112" fmla="*/ 131 w 131"/>
              <a:gd name="T113" fmla="*/ 1 h 587"/>
              <a:gd name="T114" fmla="*/ 129 w 131"/>
              <a:gd name="T11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 h="587">
                <a:moveTo>
                  <a:pt x="129" y="0"/>
                </a:moveTo>
                <a:cubicBezTo>
                  <a:pt x="109" y="1"/>
                  <a:pt x="101" y="15"/>
                  <a:pt x="100" y="34"/>
                </a:cubicBezTo>
                <a:cubicBezTo>
                  <a:pt x="93" y="31"/>
                  <a:pt x="96" y="50"/>
                  <a:pt x="102" y="52"/>
                </a:cubicBezTo>
                <a:cubicBezTo>
                  <a:pt x="104" y="58"/>
                  <a:pt x="106" y="62"/>
                  <a:pt x="109" y="66"/>
                </a:cubicBezTo>
                <a:cubicBezTo>
                  <a:pt x="109" y="82"/>
                  <a:pt x="109" y="82"/>
                  <a:pt x="109" y="82"/>
                </a:cubicBezTo>
                <a:cubicBezTo>
                  <a:pt x="101" y="90"/>
                  <a:pt x="91" y="94"/>
                  <a:pt x="79" y="97"/>
                </a:cubicBezTo>
                <a:cubicBezTo>
                  <a:pt x="69" y="98"/>
                  <a:pt x="58" y="97"/>
                  <a:pt x="53" y="108"/>
                </a:cubicBezTo>
                <a:cubicBezTo>
                  <a:pt x="51" y="113"/>
                  <a:pt x="45" y="128"/>
                  <a:pt x="46" y="153"/>
                </a:cubicBezTo>
                <a:cubicBezTo>
                  <a:pt x="46" y="166"/>
                  <a:pt x="48" y="178"/>
                  <a:pt x="42" y="186"/>
                </a:cubicBezTo>
                <a:cubicBezTo>
                  <a:pt x="31" y="202"/>
                  <a:pt x="21" y="258"/>
                  <a:pt x="20" y="261"/>
                </a:cubicBezTo>
                <a:cubicBezTo>
                  <a:pt x="18" y="263"/>
                  <a:pt x="15" y="267"/>
                  <a:pt x="13" y="270"/>
                </a:cubicBezTo>
                <a:cubicBezTo>
                  <a:pt x="1" y="281"/>
                  <a:pt x="1" y="281"/>
                  <a:pt x="1" y="281"/>
                </a:cubicBezTo>
                <a:cubicBezTo>
                  <a:pt x="0" y="283"/>
                  <a:pt x="0" y="285"/>
                  <a:pt x="1" y="286"/>
                </a:cubicBezTo>
                <a:cubicBezTo>
                  <a:pt x="2" y="287"/>
                  <a:pt x="4" y="288"/>
                  <a:pt x="6" y="286"/>
                </a:cubicBezTo>
                <a:cubicBezTo>
                  <a:pt x="11" y="282"/>
                  <a:pt x="11" y="282"/>
                  <a:pt x="11" y="282"/>
                </a:cubicBezTo>
                <a:cubicBezTo>
                  <a:pt x="6" y="305"/>
                  <a:pt x="6" y="305"/>
                  <a:pt x="6" y="305"/>
                </a:cubicBezTo>
                <a:cubicBezTo>
                  <a:pt x="6" y="306"/>
                  <a:pt x="7" y="308"/>
                  <a:pt x="8" y="308"/>
                </a:cubicBezTo>
                <a:cubicBezTo>
                  <a:pt x="10" y="308"/>
                  <a:pt x="11" y="307"/>
                  <a:pt x="12" y="306"/>
                </a:cubicBezTo>
                <a:cubicBezTo>
                  <a:pt x="15" y="289"/>
                  <a:pt x="15" y="289"/>
                  <a:pt x="15" y="289"/>
                </a:cubicBezTo>
                <a:cubicBezTo>
                  <a:pt x="15" y="289"/>
                  <a:pt x="16" y="290"/>
                  <a:pt x="16" y="290"/>
                </a:cubicBezTo>
                <a:cubicBezTo>
                  <a:pt x="11" y="313"/>
                  <a:pt x="11" y="313"/>
                  <a:pt x="11" y="313"/>
                </a:cubicBezTo>
                <a:cubicBezTo>
                  <a:pt x="11" y="315"/>
                  <a:pt x="12" y="316"/>
                  <a:pt x="14" y="317"/>
                </a:cubicBezTo>
                <a:cubicBezTo>
                  <a:pt x="15" y="317"/>
                  <a:pt x="17" y="316"/>
                  <a:pt x="17" y="314"/>
                </a:cubicBezTo>
                <a:cubicBezTo>
                  <a:pt x="21" y="293"/>
                  <a:pt x="21" y="293"/>
                  <a:pt x="21" y="293"/>
                </a:cubicBezTo>
                <a:cubicBezTo>
                  <a:pt x="22" y="293"/>
                  <a:pt x="22" y="293"/>
                  <a:pt x="23" y="293"/>
                </a:cubicBezTo>
                <a:cubicBezTo>
                  <a:pt x="19" y="313"/>
                  <a:pt x="19" y="313"/>
                  <a:pt x="19" y="313"/>
                </a:cubicBezTo>
                <a:cubicBezTo>
                  <a:pt x="18" y="314"/>
                  <a:pt x="19" y="316"/>
                  <a:pt x="21" y="316"/>
                </a:cubicBezTo>
                <a:cubicBezTo>
                  <a:pt x="23" y="317"/>
                  <a:pt x="24" y="316"/>
                  <a:pt x="24" y="314"/>
                </a:cubicBezTo>
                <a:cubicBezTo>
                  <a:pt x="29" y="294"/>
                  <a:pt x="29" y="294"/>
                  <a:pt x="29" y="294"/>
                </a:cubicBezTo>
                <a:cubicBezTo>
                  <a:pt x="29" y="293"/>
                  <a:pt x="29" y="293"/>
                  <a:pt x="30" y="293"/>
                </a:cubicBezTo>
                <a:cubicBezTo>
                  <a:pt x="27" y="304"/>
                  <a:pt x="27" y="304"/>
                  <a:pt x="27" y="304"/>
                </a:cubicBezTo>
                <a:cubicBezTo>
                  <a:pt x="27" y="305"/>
                  <a:pt x="28" y="307"/>
                  <a:pt x="30" y="307"/>
                </a:cubicBezTo>
                <a:cubicBezTo>
                  <a:pt x="31" y="308"/>
                  <a:pt x="33" y="307"/>
                  <a:pt x="33" y="305"/>
                </a:cubicBezTo>
                <a:cubicBezTo>
                  <a:pt x="36" y="290"/>
                  <a:pt x="36" y="290"/>
                  <a:pt x="36" y="290"/>
                </a:cubicBezTo>
                <a:cubicBezTo>
                  <a:pt x="38" y="288"/>
                  <a:pt x="38" y="282"/>
                  <a:pt x="38" y="280"/>
                </a:cubicBezTo>
                <a:cubicBezTo>
                  <a:pt x="39" y="276"/>
                  <a:pt x="39" y="272"/>
                  <a:pt x="38" y="268"/>
                </a:cubicBezTo>
                <a:cubicBezTo>
                  <a:pt x="41" y="262"/>
                  <a:pt x="52" y="240"/>
                  <a:pt x="56" y="232"/>
                </a:cubicBezTo>
                <a:cubicBezTo>
                  <a:pt x="69" y="210"/>
                  <a:pt x="67" y="194"/>
                  <a:pt x="69" y="191"/>
                </a:cubicBezTo>
                <a:cubicBezTo>
                  <a:pt x="70" y="190"/>
                  <a:pt x="73" y="186"/>
                  <a:pt x="77" y="180"/>
                </a:cubicBezTo>
                <a:cubicBezTo>
                  <a:pt x="81" y="190"/>
                  <a:pt x="85" y="200"/>
                  <a:pt x="85" y="212"/>
                </a:cubicBezTo>
                <a:cubicBezTo>
                  <a:pt x="85" y="226"/>
                  <a:pt x="79" y="238"/>
                  <a:pt x="77" y="252"/>
                </a:cubicBezTo>
                <a:cubicBezTo>
                  <a:pt x="74" y="266"/>
                  <a:pt x="72" y="281"/>
                  <a:pt x="71" y="300"/>
                </a:cubicBezTo>
                <a:cubicBezTo>
                  <a:pt x="70" y="318"/>
                  <a:pt x="69" y="340"/>
                  <a:pt x="72" y="357"/>
                </a:cubicBezTo>
                <a:cubicBezTo>
                  <a:pt x="76" y="381"/>
                  <a:pt x="78" y="405"/>
                  <a:pt x="77" y="415"/>
                </a:cubicBezTo>
                <a:cubicBezTo>
                  <a:pt x="74" y="435"/>
                  <a:pt x="72" y="458"/>
                  <a:pt x="75" y="493"/>
                </a:cubicBezTo>
                <a:cubicBezTo>
                  <a:pt x="78" y="527"/>
                  <a:pt x="84" y="524"/>
                  <a:pt x="83" y="550"/>
                </a:cubicBezTo>
                <a:cubicBezTo>
                  <a:pt x="82" y="554"/>
                  <a:pt x="81" y="558"/>
                  <a:pt x="80" y="559"/>
                </a:cubicBezTo>
                <a:cubicBezTo>
                  <a:pt x="77" y="566"/>
                  <a:pt x="57" y="578"/>
                  <a:pt x="74" y="581"/>
                </a:cubicBezTo>
                <a:cubicBezTo>
                  <a:pt x="84" y="583"/>
                  <a:pt x="95" y="587"/>
                  <a:pt x="105" y="587"/>
                </a:cubicBezTo>
                <a:cubicBezTo>
                  <a:pt x="111" y="586"/>
                  <a:pt x="113" y="577"/>
                  <a:pt x="112" y="572"/>
                </a:cubicBezTo>
                <a:cubicBezTo>
                  <a:pt x="109" y="563"/>
                  <a:pt x="107" y="555"/>
                  <a:pt x="106" y="546"/>
                </a:cubicBezTo>
                <a:cubicBezTo>
                  <a:pt x="106" y="546"/>
                  <a:pt x="106" y="546"/>
                  <a:pt x="106" y="546"/>
                </a:cubicBezTo>
                <a:cubicBezTo>
                  <a:pt x="106" y="521"/>
                  <a:pt x="116" y="498"/>
                  <a:pt x="114" y="475"/>
                </a:cubicBezTo>
                <a:cubicBezTo>
                  <a:pt x="112" y="453"/>
                  <a:pt x="109" y="426"/>
                  <a:pt x="112" y="415"/>
                </a:cubicBezTo>
                <a:cubicBezTo>
                  <a:pt x="121" y="384"/>
                  <a:pt x="130" y="332"/>
                  <a:pt x="128" y="301"/>
                </a:cubicBezTo>
                <a:cubicBezTo>
                  <a:pt x="131" y="301"/>
                  <a:pt x="131" y="301"/>
                  <a:pt x="131" y="301"/>
                </a:cubicBezTo>
                <a:cubicBezTo>
                  <a:pt x="131" y="1"/>
                  <a:pt x="131" y="1"/>
                  <a:pt x="131" y="1"/>
                </a:cubicBezTo>
                <a:cubicBezTo>
                  <a:pt x="130" y="1"/>
                  <a:pt x="130" y="0"/>
                  <a:pt x="129" y="0"/>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 name="组合 1"/>
          <p:cNvGrpSpPr/>
          <p:nvPr/>
        </p:nvGrpSpPr>
        <p:grpSpPr>
          <a:xfrm>
            <a:off x="1910395" y="1907422"/>
            <a:ext cx="979590" cy="4397059"/>
            <a:chOff x="6430960" y="1904882"/>
            <a:chExt cx="979590" cy="4397059"/>
          </a:xfrm>
        </p:grpSpPr>
        <p:sp>
          <p:nvSpPr>
            <p:cNvPr id="15" name="Freeform 17"/>
            <p:cNvSpPr/>
            <p:nvPr/>
          </p:nvSpPr>
          <p:spPr bwMode="auto">
            <a:xfrm>
              <a:off x="6564109" y="5807390"/>
              <a:ext cx="421635" cy="494551"/>
            </a:xfrm>
            <a:custGeom>
              <a:avLst/>
              <a:gdLst>
                <a:gd name="T0" fmla="*/ 6 w 56"/>
                <a:gd name="T1" fmla="*/ 25 h 66"/>
                <a:gd name="T2" fmla="*/ 6 w 56"/>
                <a:gd name="T3" fmla="*/ 25 h 66"/>
                <a:gd name="T4" fmla="*/ 1 w 56"/>
                <a:gd name="T5" fmla="*/ 51 h 66"/>
                <a:gd name="T6" fmla="*/ 8 w 56"/>
                <a:gd name="T7" fmla="*/ 66 h 66"/>
                <a:gd name="T8" fmla="*/ 38 w 56"/>
                <a:gd name="T9" fmla="*/ 60 h 66"/>
                <a:gd name="T10" fmla="*/ 32 w 56"/>
                <a:gd name="T11" fmla="*/ 38 h 66"/>
                <a:gd name="T12" fmla="*/ 29 w 56"/>
                <a:gd name="T13" fmla="*/ 29 h 66"/>
                <a:gd name="T14" fmla="*/ 29 w 56"/>
                <a:gd name="T15" fmla="*/ 24 h 66"/>
                <a:gd name="T16" fmla="*/ 4 w 56"/>
                <a:gd name="T17" fmla="*/ 0 h 66"/>
                <a:gd name="T18" fmla="*/ 6 w 56"/>
                <a:gd name="T19" fmla="*/ 25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66">
                  <a:moveTo>
                    <a:pt x="6" y="25"/>
                  </a:moveTo>
                  <a:cubicBezTo>
                    <a:pt x="6" y="25"/>
                    <a:pt x="6" y="25"/>
                    <a:pt x="6" y="25"/>
                  </a:cubicBezTo>
                  <a:cubicBezTo>
                    <a:pt x="6" y="34"/>
                    <a:pt x="3" y="42"/>
                    <a:pt x="1" y="51"/>
                  </a:cubicBezTo>
                  <a:cubicBezTo>
                    <a:pt x="0" y="56"/>
                    <a:pt x="1" y="65"/>
                    <a:pt x="8" y="66"/>
                  </a:cubicBezTo>
                  <a:cubicBezTo>
                    <a:pt x="18" y="66"/>
                    <a:pt x="29" y="62"/>
                    <a:pt x="38" y="60"/>
                  </a:cubicBezTo>
                  <a:cubicBezTo>
                    <a:pt x="56" y="57"/>
                    <a:pt x="36" y="45"/>
                    <a:pt x="32" y="38"/>
                  </a:cubicBezTo>
                  <a:cubicBezTo>
                    <a:pt x="32" y="37"/>
                    <a:pt x="30" y="33"/>
                    <a:pt x="29" y="29"/>
                  </a:cubicBezTo>
                  <a:cubicBezTo>
                    <a:pt x="29" y="27"/>
                    <a:pt x="29" y="25"/>
                    <a:pt x="29" y="24"/>
                  </a:cubicBezTo>
                  <a:cubicBezTo>
                    <a:pt x="4" y="0"/>
                    <a:pt x="4" y="0"/>
                    <a:pt x="4" y="0"/>
                  </a:cubicBezTo>
                  <a:cubicBezTo>
                    <a:pt x="5" y="8"/>
                    <a:pt x="6" y="16"/>
                    <a:pt x="6" y="25"/>
                  </a:cubicBezTo>
                  <a:close/>
                </a:path>
              </a:pathLst>
            </a:custGeom>
            <a:solidFill>
              <a:schemeClr val="accent5"/>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18"/>
            <p:cNvSpPr/>
            <p:nvPr/>
          </p:nvSpPr>
          <p:spPr bwMode="auto">
            <a:xfrm>
              <a:off x="6491193" y="4647101"/>
              <a:ext cx="374083" cy="1340992"/>
            </a:xfrm>
            <a:custGeom>
              <a:avLst/>
              <a:gdLst>
                <a:gd name="T0" fmla="*/ 11 w 50"/>
                <a:gd name="T1" fmla="*/ 49 h 179"/>
                <a:gd name="T2" fmla="*/ 9 w 50"/>
                <a:gd name="T3" fmla="*/ 109 h 179"/>
                <a:gd name="T4" fmla="*/ 14 w 50"/>
                <a:gd name="T5" fmla="*/ 155 h 179"/>
                <a:gd name="T6" fmla="*/ 39 w 50"/>
                <a:gd name="T7" fmla="*/ 179 h 179"/>
                <a:gd name="T8" fmla="*/ 48 w 50"/>
                <a:gd name="T9" fmla="*/ 127 h 179"/>
                <a:gd name="T10" fmla="*/ 46 w 50"/>
                <a:gd name="T11" fmla="*/ 49 h 179"/>
                <a:gd name="T12" fmla="*/ 45 w 50"/>
                <a:gd name="T13" fmla="*/ 44 h 179"/>
                <a:gd name="T14" fmla="*/ 0 w 50"/>
                <a:gd name="T15" fmla="*/ 0 h 179"/>
                <a:gd name="T16" fmla="*/ 11 w 50"/>
                <a:gd name="T17" fmla="*/ 4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9">
                  <a:moveTo>
                    <a:pt x="11" y="49"/>
                  </a:moveTo>
                  <a:cubicBezTo>
                    <a:pt x="14" y="60"/>
                    <a:pt x="11" y="87"/>
                    <a:pt x="9" y="109"/>
                  </a:cubicBezTo>
                  <a:cubicBezTo>
                    <a:pt x="8" y="124"/>
                    <a:pt x="11" y="139"/>
                    <a:pt x="14" y="155"/>
                  </a:cubicBezTo>
                  <a:cubicBezTo>
                    <a:pt x="39" y="179"/>
                    <a:pt x="39" y="179"/>
                    <a:pt x="39" y="179"/>
                  </a:cubicBezTo>
                  <a:cubicBezTo>
                    <a:pt x="39" y="158"/>
                    <a:pt x="45" y="158"/>
                    <a:pt x="48" y="127"/>
                  </a:cubicBezTo>
                  <a:cubicBezTo>
                    <a:pt x="50" y="92"/>
                    <a:pt x="49" y="69"/>
                    <a:pt x="46" y="49"/>
                  </a:cubicBezTo>
                  <a:cubicBezTo>
                    <a:pt x="46" y="47"/>
                    <a:pt x="45" y="46"/>
                    <a:pt x="45" y="44"/>
                  </a:cubicBezTo>
                  <a:cubicBezTo>
                    <a:pt x="0" y="0"/>
                    <a:pt x="0" y="0"/>
                    <a:pt x="0" y="0"/>
                  </a:cubicBezTo>
                  <a:cubicBezTo>
                    <a:pt x="3" y="18"/>
                    <a:pt x="7" y="35"/>
                    <a:pt x="11" y="49"/>
                  </a:cubicBezTo>
                  <a:close/>
                </a:path>
              </a:pathLst>
            </a:custGeom>
            <a:solidFill>
              <a:schemeClr val="accent4"/>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19"/>
            <p:cNvSpPr/>
            <p:nvPr/>
          </p:nvSpPr>
          <p:spPr bwMode="auto">
            <a:xfrm>
              <a:off x="6430960" y="2481857"/>
              <a:ext cx="979590" cy="1797500"/>
            </a:xfrm>
            <a:custGeom>
              <a:avLst/>
              <a:gdLst>
                <a:gd name="T0" fmla="*/ 46 w 131"/>
                <a:gd name="T1" fmla="*/ 135 h 240"/>
                <a:gd name="T2" fmla="*/ 54 w 131"/>
                <a:gd name="T3" fmla="*/ 103 h 240"/>
                <a:gd name="T4" fmla="*/ 62 w 131"/>
                <a:gd name="T5" fmla="*/ 114 h 240"/>
                <a:gd name="T6" fmla="*/ 75 w 131"/>
                <a:gd name="T7" fmla="*/ 155 h 240"/>
                <a:gd name="T8" fmla="*/ 92 w 131"/>
                <a:gd name="T9" fmla="*/ 191 h 240"/>
                <a:gd name="T10" fmla="*/ 92 w 131"/>
                <a:gd name="T11" fmla="*/ 203 h 240"/>
                <a:gd name="T12" fmla="*/ 95 w 131"/>
                <a:gd name="T13" fmla="*/ 213 h 240"/>
                <a:gd name="T14" fmla="*/ 98 w 131"/>
                <a:gd name="T15" fmla="*/ 228 h 240"/>
                <a:gd name="T16" fmla="*/ 101 w 131"/>
                <a:gd name="T17" fmla="*/ 230 h 240"/>
                <a:gd name="T18" fmla="*/ 103 w 131"/>
                <a:gd name="T19" fmla="*/ 227 h 240"/>
                <a:gd name="T20" fmla="*/ 101 w 131"/>
                <a:gd name="T21" fmla="*/ 216 h 240"/>
                <a:gd name="T22" fmla="*/ 102 w 131"/>
                <a:gd name="T23" fmla="*/ 217 h 240"/>
                <a:gd name="T24" fmla="*/ 106 w 131"/>
                <a:gd name="T25" fmla="*/ 237 h 240"/>
                <a:gd name="T26" fmla="*/ 110 w 131"/>
                <a:gd name="T27" fmla="*/ 239 h 240"/>
                <a:gd name="T28" fmla="*/ 112 w 131"/>
                <a:gd name="T29" fmla="*/ 236 h 240"/>
                <a:gd name="T30" fmla="*/ 108 w 131"/>
                <a:gd name="T31" fmla="*/ 216 h 240"/>
                <a:gd name="T32" fmla="*/ 109 w 131"/>
                <a:gd name="T33" fmla="*/ 216 h 240"/>
                <a:gd name="T34" fmla="*/ 114 w 131"/>
                <a:gd name="T35" fmla="*/ 237 h 240"/>
                <a:gd name="T36" fmla="*/ 117 w 131"/>
                <a:gd name="T37" fmla="*/ 240 h 240"/>
                <a:gd name="T38" fmla="*/ 119 w 131"/>
                <a:gd name="T39" fmla="*/ 236 h 240"/>
                <a:gd name="T40" fmla="*/ 115 w 131"/>
                <a:gd name="T41" fmla="*/ 213 h 240"/>
                <a:gd name="T42" fmla="*/ 116 w 131"/>
                <a:gd name="T43" fmla="*/ 212 h 240"/>
                <a:gd name="T44" fmla="*/ 119 w 131"/>
                <a:gd name="T45" fmla="*/ 229 h 240"/>
                <a:gd name="T46" fmla="*/ 123 w 131"/>
                <a:gd name="T47" fmla="*/ 231 h 240"/>
                <a:gd name="T48" fmla="*/ 125 w 131"/>
                <a:gd name="T49" fmla="*/ 228 h 240"/>
                <a:gd name="T50" fmla="*/ 120 w 131"/>
                <a:gd name="T51" fmla="*/ 205 h 240"/>
                <a:gd name="T52" fmla="*/ 125 w 131"/>
                <a:gd name="T53" fmla="*/ 209 h 240"/>
                <a:gd name="T54" fmla="*/ 130 w 131"/>
                <a:gd name="T55" fmla="*/ 209 h 240"/>
                <a:gd name="T56" fmla="*/ 129 w 131"/>
                <a:gd name="T57" fmla="*/ 204 h 240"/>
                <a:gd name="T58" fmla="*/ 118 w 131"/>
                <a:gd name="T59" fmla="*/ 193 h 240"/>
                <a:gd name="T60" fmla="*/ 110 w 131"/>
                <a:gd name="T61" fmla="*/ 184 h 240"/>
                <a:gd name="T62" fmla="*/ 89 w 131"/>
                <a:gd name="T63" fmla="*/ 109 h 240"/>
                <a:gd name="T64" fmla="*/ 85 w 131"/>
                <a:gd name="T65" fmla="*/ 80 h 240"/>
                <a:gd name="T66" fmla="*/ 0 w 131"/>
                <a:gd name="T67" fmla="*/ 0 h 240"/>
                <a:gd name="T68" fmla="*/ 0 w 131"/>
                <a:gd name="T69" fmla="*/ 141 h 240"/>
                <a:gd name="T70" fmla="*/ 57 w 131"/>
                <a:gd name="T71" fmla="*/ 195 h 240"/>
                <a:gd name="T72" fmla="*/ 54 w 131"/>
                <a:gd name="T73" fmla="*/ 175 h 240"/>
                <a:gd name="T74" fmla="*/ 46 w 131"/>
                <a:gd name="T75" fmla="*/ 13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1" h="240">
                  <a:moveTo>
                    <a:pt x="46" y="135"/>
                  </a:moveTo>
                  <a:cubicBezTo>
                    <a:pt x="46" y="123"/>
                    <a:pt x="49" y="113"/>
                    <a:pt x="54" y="103"/>
                  </a:cubicBezTo>
                  <a:cubicBezTo>
                    <a:pt x="57" y="109"/>
                    <a:pt x="60" y="113"/>
                    <a:pt x="62" y="114"/>
                  </a:cubicBezTo>
                  <a:cubicBezTo>
                    <a:pt x="64" y="117"/>
                    <a:pt x="62" y="133"/>
                    <a:pt x="75" y="155"/>
                  </a:cubicBezTo>
                  <a:cubicBezTo>
                    <a:pt x="79" y="163"/>
                    <a:pt x="90" y="185"/>
                    <a:pt x="92" y="191"/>
                  </a:cubicBezTo>
                  <a:cubicBezTo>
                    <a:pt x="92" y="195"/>
                    <a:pt x="92" y="199"/>
                    <a:pt x="92" y="203"/>
                  </a:cubicBezTo>
                  <a:cubicBezTo>
                    <a:pt x="93" y="205"/>
                    <a:pt x="93" y="211"/>
                    <a:pt x="95" y="213"/>
                  </a:cubicBezTo>
                  <a:cubicBezTo>
                    <a:pt x="98" y="228"/>
                    <a:pt x="98" y="228"/>
                    <a:pt x="98" y="228"/>
                  </a:cubicBezTo>
                  <a:cubicBezTo>
                    <a:pt x="98" y="230"/>
                    <a:pt x="99" y="231"/>
                    <a:pt x="101" y="230"/>
                  </a:cubicBezTo>
                  <a:cubicBezTo>
                    <a:pt x="103" y="230"/>
                    <a:pt x="103" y="228"/>
                    <a:pt x="103" y="227"/>
                  </a:cubicBezTo>
                  <a:cubicBezTo>
                    <a:pt x="101" y="216"/>
                    <a:pt x="101" y="216"/>
                    <a:pt x="101" y="216"/>
                  </a:cubicBezTo>
                  <a:cubicBezTo>
                    <a:pt x="101" y="216"/>
                    <a:pt x="102" y="216"/>
                    <a:pt x="102" y="217"/>
                  </a:cubicBezTo>
                  <a:cubicBezTo>
                    <a:pt x="106" y="237"/>
                    <a:pt x="106" y="237"/>
                    <a:pt x="106" y="237"/>
                  </a:cubicBezTo>
                  <a:cubicBezTo>
                    <a:pt x="107" y="239"/>
                    <a:pt x="108" y="240"/>
                    <a:pt x="110" y="239"/>
                  </a:cubicBezTo>
                  <a:cubicBezTo>
                    <a:pt x="111" y="239"/>
                    <a:pt x="112" y="237"/>
                    <a:pt x="112" y="236"/>
                  </a:cubicBezTo>
                  <a:cubicBezTo>
                    <a:pt x="108" y="216"/>
                    <a:pt x="108" y="216"/>
                    <a:pt x="108" y="216"/>
                  </a:cubicBezTo>
                  <a:cubicBezTo>
                    <a:pt x="108" y="216"/>
                    <a:pt x="109" y="216"/>
                    <a:pt x="109" y="216"/>
                  </a:cubicBezTo>
                  <a:cubicBezTo>
                    <a:pt x="114" y="237"/>
                    <a:pt x="114" y="237"/>
                    <a:pt x="114" y="237"/>
                  </a:cubicBezTo>
                  <a:cubicBezTo>
                    <a:pt x="114" y="239"/>
                    <a:pt x="115" y="240"/>
                    <a:pt x="117" y="240"/>
                  </a:cubicBezTo>
                  <a:cubicBezTo>
                    <a:pt x="119" y="239"/>
                    <a:pt x="120" y="238"/>
                    <a:pt x="119" y="236"/>
                  </a:cubicBezTo>
                  <a:cubicBezTo>
                    <a:pt x="115" y="213"/>
                    <a:pt x="115" y="213"/>
                    <a:pt x="115" y="213"/>
                  </a:cubicBezTo>
                  <a:cubicBezTo>
                    <a:pt x="115" y="213"/>
                    <a:pt x="115" y="212"/>
                    <a:pt x="116" y="212"/>
                  </a:cubicBezTo>
                  <a:cubicBezTo>
                    <a:pt x="119" y="229"/>
                    <a:pt x="119" y="229"/>
                    <a:pt x="119" y="229"/>
                  </a:cubicBezTo>
                  <a:cubicBezTo>
                    <a:pt x="119" y="230"/>
                    <a:pt x="121" y="231"/>
                    <a:pt x="123" y="231"/>
                  </a:cubicBezTo>
                  <a:cubicBezTo>
                    <a:pt x="124" y="231"/>
                    <a:pt x="125" y="229"/>
                    <a:pt x="125" y="228"/>
                  </a:cubicBezTo>
                  <a:cubicBezTo>
                    <a:pt x="120" y="205"/>
                    <a:pt x="120" y="205"/>
                    <a:pt x="120" y="205"/>
                  </a:cubicBezTo>
                  <a:cubicBezTo>
                    <a:pt x="125" y="209"/>
                    <a:pt x="125" y="209"/>
                    <a:pt x="125" y="209"/>
                  </a:cubicBezTo>
                  <a:cubicBezTo>
                    <a:pt x="126" y="211"/>
                    <a:pt x="128" y="210"/>
                    <a:pt x="130" y="209"/>
                  </a:cubicBezTo>
                  <a:cubicBezTo>
                    <a:pt x="131" y="208"/>
                    <a:pt x="131" y="206"/>
                    <a:pt x="129" y="204"/>
                  </a:cubicBezTo>
                  <a:cubicBezTo>
                    <a:pt x="118" y="193"/>
                    <a:pt x="118" y="193"/>
                    <a:pt x="118" y="193"/>
                  </a:cubicBezTo>
                  <a:cubicBezTo>
                    <a:pt x="116" y="190"/>
                    <a:pt x="113" y="186"/>
                    <a:pt x="110" y="184"/>
                  </a:cubicBezTo>
                  <a:cubicBezTo>
                    <a:pt x="110" y="181"/>
                    <a:pt x="99" y="125"/>
                    <a:pt x="89" y="109"/>
                  </a:cubicBezTo>
                  <a:cubicBezTo>
                    <a:pt x="84" y="102"/>
                    <a:pt x="84" y="92"/>
                    <a:pt x="85" y="80"/>
                  </a:cubicBezTo>
                  <a:cubicBezTo>
                    <a:pt x="0" y="0"/>
                    <a:pt x="0" y="0"/>
                    <a:pt x="0" y="0"/>
                  </a:cubicBezTo>
                  <a:cubicBezTo>
                    <a:pt x="0" y="141"/>
                    <a:pt x="0" y="141"/>
                    <a:pt x="0" y="141"/>
                  </a:cubicBezTo>
                  <a:cubicBezTo>
                    <a:pt x="57" y="195"/>
                    <a:pt x="57" y="195"/>
                    <a:pt x="57" y="195"/>
                  </a:cubicBezTo>
                  <a:cubicBezTo>
                    <a:pt x="56" y="188"/>
                    <a:pt x="55" y="181"/>
                    <a:pt x="54" y="175"/>
                  </a:cubicBezTo>
                  <a:cubicBezTo>
                    <a:pt x="51" y="161"/>
                    <a:pt x="46" y="149"/>
                    <a:pt x="46" y="135"/>
                  </a:cubicBezTo>
                  <a:close/>
                </a:path>
              </a:pathLst>
            </a:custGeom>
            <a:solidFill>
              <a:schemeClr val="accent2"/>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20"/>
            <p:cNvSpPr/>
            <p:nvPr/>
          </p:nvSpPr>
          <p:spPr bwMode="auto">
            <a:xfrm>
              <a:off x="6430960" y="3537533"/>
              <a:ext cx="462847" cy="1439267"/>
            </a:xfrm>
            <a:custGeom>
              <a:avLst/>
              <a:gdLst>
                <a:gd name="T0" fmla="*/ 0 w 62"/>
                <a:gd name="T1" fmla="*/ 83 h 192"/>
                <a:gd name="T2" fmla="*/ 3 w 62"/>
                <a:gd name="T3" fmla="*/ 83 h 192"/>
                <a:gd name="T4" fmla="*/ 8 w 62"/>
                <a:gd name="T5" fmla="*/ 148 h 192"/>
                <a:gd name="T6" fmla="*/ 53 w 62"/>
                <a:gd name="T7" fmla="*/ 192 h 192"/>
                <a:gd name="T8" fmla="*/ 59 w 62"/>
                <a:gd name="T9" fmla="*/ 139 h 192"/>
                <a:gd name="T10" fmla="*/ 59 w 62"/>
                <a:gd name="T11" fmla="*/ 82 h 192"/>
                <a:gd name="T12" fmla="*/ 57 w 62"/>
                <a:gd name="T13" fmla="*/ 54 h 192"/>
                <a:gd name="T14" fmla="*/ 0 w 62"/>
                <a:gd name="T15" fmla="*/ 0 h 192"/>
                <a:gd name="T16" fmla="*/ 0 w 62"/>
                <a:gd name="T17" fmla="*/ 8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92">
                  <a:moveTo>
                    <a:pt x="0" y="83"/>
                  </a:moveTo>
                  <a:cubicBezTo>
                    <a:pt x="3" y="83"/>
                    <a:pt x="3" y="83"/>
                    <a:pt x="3" y="83"/>
                  </a:cubicBezTo>
                  <a:cubicBezTo>
                    <a:pt x="2" y="101"/>
                    <a:pt x="4" y="125"/>
                    <a:pt x="8" y="148"/>
                  </a:cubicBezTo>
                  <a:cubicBezTo>
                    <a:pt x="53" y="192"/>
                    <a:pt x="53" y="192"/>
                    <a:pt x="53" y="192"/>
                  </a:cubicBezTo>
                  <a:cubicBezTo>
                    <a:pt x="53" y="180"/>
                    <a:pt x="55" y="160"/>
                    <a:pt x="59" y="139"/>
                  </a:cubicBezTo>
                  <a:cubicBezTo>
                    <a:pt x="62" y="122"/>
                    <a:pt x="61" y="100"/>
                    <a:pt x="59" y="82"/>
                  </a:cubicBezTo>
                  <a:cubicBezTo>
                    <a:pt x="59" y="72"/>
                    <a:pt x="58" y="62"/>
                    <a:pt x="57" y="54"/>
                  </a:cubicBezTo>
                  <a:cubicBezTo>
                    <a:pt x="0" y="0"/>
                    <a:pt x="0" y="0"/>
                    <a:pt x="0" y="0"/>
                  </a:cubicBezTo>
                  <a:lnTo>
                    <a:pt x="0" y="83"/>
                  </a:lnTo>
                  <a:close/>
                </a:path>
              </a:pathLst>
            </a:custGeom>
            <a:solidFill>
              <a:schemeClr val="accent3"/>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21"/>
            <p:cNvSpPr/>
            <p:nvPr/>
          </p:nvSpPr>
          <p:spPr bwMode="auto">
            <a:xfrm>
              <a:off x="6430960" y="1904882"/>
              <a:ext cx="643549" cy="1176143"/>
            </a:xfrm>
            <a:custGeom>
              <a:avLst/>
              <a:gdLst>
                <a:gd name="T0" fmla="*/ 85 w 86"/>
                <a:gd name="T1" fmla="*/ 153 h 157"/>
                <a:gd name="T2" fmla="*/ 77 w 86"/>
                <a:gd name="T3" fmla="*/ 108 h 157"/>
                <a:gd name="T4" fmla="*/ 51 w 86"/>
                <a:gd name="T5" fmla="*/ 97 h 157"/>
                <a:gd name="T6" fmla="*/ 22 w 86"/>
                <a:gd name="T7" fmla="*/ 82 h 157"/>
                <a:gd name="T8" fmla="*/ 22 w 86"/>
                <a:gd name="T9" fmla="*/ 66 h 157"/>
                <a:gd name="T10" fmla="*/ 28 w 86"/>
                <a:gd name="T11" fmla="*/ 52 h 157"/>
                <a:gd name="T12" fmla="*/ 30 w 86"/>
                <a:gd name="T13" fmla="*/ 34 h 157"/>
                <a:gd name="T14" fmla="*/ 1 w 86"/>
                <a:gd name="T15" fmla="*/ 0 h 157"/>
                <a:gd name="T16" fmla="*/ 0 w 86"/>
                <a:gd name="T17" fmla="*/ 1 h 157"/>
                <a:gd name="T18" fmla="*/ 0 w 86"/>
                <a:gd name="T19" fmla="*/ 77 h 157"/>
                <a:gd name="T20" fmla="*/ 85 w 86"/>
                <a:gd name="T21" fmla="*/ 157 h 157"/>
                <a:gd name="T22" fmla="*/ 85 w 86"/>
                <a:gd name="T23" fmla="*/ 15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157">
                  <a:moveTo>
                    <a:pt x="85" y="153"/>
                  </a:moveTo>
                  <a:cubicBezTo>
                    <a:pt x="86" y="128"/>
                    <a:pt x="79" y="113"/>
                    <a:pt x="77" y="108"/>
                  </a:cubicBezTo>
                  <a:cubicBezTo>
                    <a:pt x="73" y="97"/>
                    <a:pt x="62" y="98"/>
                    <a:pt x="51" y="97"/>
                  </a:cubicBezTo>
                  <a:cubicBezTo>
                    <a:pt x="39" y="94"/>
                    <a:pt x="30" y="90"/>
                    <a:pt x="22" y="82"/>
                  </a:cubicBezTo>
                  <a:cubicBezTo>
                    <a:pt x="22" y="66"/>
                    <a:pt x="22" y="66"/>
                    <a:pt x="22" y="66"/>
                  </a:cubicBezTo>
                  <a:cubicBezTo>
                    <a:pt x="25" y="62"/>
                    <a:pt x="27" y="58"/>
                    <a:pt x="28" y="52"/>
                  </a:cubicBezTo>
                  <a:cubicBezTo>
                    <a:pt x="34" y="50"/>
                    <a:pt x="38" y="31"/>
                    <a:pt x="30" y="34"/>
                  </a:cubicBezTo>
                  <a:cubicBezTo>
                    <a:pt x="29" y="15"/>
                    <a:pt x="22" y="1"/>
                    <a:pt x="1" y="0"/>
                  </a:cubicBezTo>
                  <a:cubicBezTo>
                    <a:pt x="1" y="0"/>
                    <a:pt x="0" y="1"/>
                    <a:pt x="0" y="1"/>
                  </a:cubicBezTo>
                  <a:cubicBezTo>
                    <a:pt x="0" y="77"/>
                    <a:pt x="0" y="77"/>
                    <a:pt x="0" y="77"/>
                  </a:cubicBezTo>
                  <a:cubicBezTo>
                    <a:pt x="85" y="157"/>
                    <a:pt x="85" y="157"/>
                    <a:pt x="85" y="157"/>
                  </a:cubicBezTo>
                  <a:cubicBezTo>
                    <a:pt x="85" y="156"/>
                    <a:pt x="85" y="154"/>
                    <a:pt x="85" y="153"/>
                  </a:cubicBezTo>
                  <a:close/>
                </a:path>
              </a:pathLst>
            </a:custGeom>
            <a:solidFill>
              <a:schemeClr val="accent1"/>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3" name="Oval 22"/>
          <p:cNvSpPr/>
          <p:nvPr/>
        </p:nvSpPr>
        <p:spPr>
          <a:xfrm>
            <a:off x="3155536" y="1956967"/>
            <a:ext cx="472804" cy="47280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r>
              <a:rPr lang="en-US" sz="20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1</a:t>
            </a:r>
            <a:endParaRPr 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Oval 32"/>
          <p:cNvSpPr/>
          <p:nvPr/>
        </p:nvSpPr>
        <p:spPr>
          <a:xfrm>
            <a:off x="3155536" y="5818263"/>
            <a:ext cx="472804" cy="47280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r>
              <a:rPr lang="en-US" sz="20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4</a:t>
            </a:r>
            <a:endParaRPr 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Oval 35"/>
          <p:cNvSpPr/>
          <p:nvPr/>
        </p:nvSpPr>
        <p:spPr>
          <a:xfrm>
            <a:off x="3155536" y="4531164"/>
            <a:ext cx="472804" cy="4728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r>
              <a:rPr lang="en-US" sz="20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3</a:t>
            </a:r>
            <a:endParaRPr 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Oval 38"/>
          <p:cNvSpPr/>
          <p:nvPr/>
        </p:nvSpPr>
        <p:spPr>
          <a:xfrm>
            <a:off x="3155536" y="3244066"/>
            <a:ext cx="472804" cy="4728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r>
              <a:rPr lang="en-US" sz="20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a:t>
            </a:r>
            <a:endParaRPr 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Shape 2411"/>
          <p:cNvSpPr/>
          <p:nvPr/>
        </p:nvSpPr>
        <p:spPr>
          <a:xfrm>
            <a:off x="4138295" y="2012633"/>
            <a:ext cx="3447415" cy="360680"/>
          </a:xfrm>
          <a:prstGeom prst="rect">
            <a:avLst/>
          </a:prstGeom>
          <a:ln w="12700">
            <a:miter lim="400000"/>
          </a:ln>
        </p:spPr>
        <p:txBody>
          <a:bodyPr wrap="square" lIns="26788" tIns="26788" rIns="26788" bIns="26788" anchor="ctr">
            <a:spAutoFit/>
          </a:bodyPr>
          <a:lstStyle>
            <a:lvl1pPr algn="l">
              <a:defRPr sz="3000">
                <a:solidFill>
                  <a:srgbClr val="53585F"/>
                </a:solidFill>
                <a:latin typeface="Helvetica"/>
                <a:ea typeface="Helvetica"/>
                <a:cs typeface="Helvetica"/>
                <a:sym typeface="Helvetica"/>
              </a:defRPr>
            </a:lvl1pPr>
          </a:lstStyle>
          <a:p>
            <a:pPr lvl="0">
              <a:spcBef>
                <a:spcPts val="0"/>
              </a:spcBef>
              <a:spcAft>
                <a:spcPts val="0"/>
              </a:spcAft>
              <a:defRPr sz="1800">
                <a:solidFill>
                  <a:srgbClr val="000000"/>
                </a:solidFill>
              </a:defRPr>
            </a:pPr>
            <a:r>
              <a:rPr lang="zh-CN" sz="200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项目经理、配置管理：</a:t>
            </a:r>
            <a:r>
              <a:rPr lang="zh-CN"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蒋家俊</a:t>
            </a:r>
            <a:endParaRPr 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Shape 2411"/>
          <p:cNvSpPr/>
          <p:nvPr/>
        </p:nvSpPr>
        <p:spPr>
          <a:xfrm>
            <a:off x="4138269" y="3303968"/>
            <a:ext cx="1605980" cy="360680"/>
          </a:xfrm>
          <a:prstGeom prst="rect">
            <a:avLst/>
          </a:prstGeom>
          <a:ln w="12700">
            <a:miter lim="400000"/>
          </a:ln>
        </p:spPr>
        <p:txBody>
          <a:bodyPr wrap="square" lIns="26788" tIns="26788" rIns="26788" bIns="26788" anchor="ctr">
            <a:spAutoFit/>
          </a:bodyPr>
          <a:lstStyle>
            <a:lvl1pPr algn="l">
              <a:defRPr sz="3000">
                <a:solidFill>
                  <a:srgbClr val="53585F"/>
                </a:solidFill>
                <a:latin typeface="Helvetica"/>
                <a:ea typeface="Helvetica"/>
                <a:cs typeface="Helvetica"/>
                <a:sym typeface="Helvetica"/>
              </a:defRPr>
            </a:lvl1pPr>
          </a:lstStyle>
          <a:p>
            <a:pPr lvl="0">
              <a:spcBef>
                <a:spcPts val="0"/>
              </a:spcBef>
              <a:spcAft>
                <a:spcPts val="0"/>
              </a:spcAft>
              <a:defRPr sz="1800">
                <a:solidFill>
                  <a:srgbClr val="000000"/>
                </a:solidFill>
              </a:defRPr>
            </a:pPr>
            <a:r>
              <a:rPr lang="zh-CN" sz="200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QA：全小组</a:t>
            </a:r>
            <a:endParaRPr lang="en-US" dirty="0" smtClean="0">
              <a:solidFill>
                <a:schemeClr val="tx1"/>
              </a:solidFill>
              <a:latin typeface="宋体" panose="02010600030101010101" pitchFamily="2" charset="-122"/>
              <a:ea typeface="宋体" panose="02010600030101010101" pitchFamily="2" charset="-122"/>
              <a:cs typeface="+mn-ea"/>
              <a:sym typeface="Arial" panose="020B0604020202020204" pitchFamily="34" charset="0"/>
            </a:endParaRPr>
          </a:p>
        </p:txBody>
      </p:sp>
      <p:sp>
        <p:nvSpPr>
          <p:cNvPr id="27" name="Shape 2411"/>
          <p:cNvSpPr/>
          <p:nvPr/>
        </p:nvSpPr>
        <p:spPr>
          <a:xfrm>
            <a:off x="4138295" y="4586923"/>
            <a:ext cx="2381250" cy="360680"/>
          </a:xfrm>
          <a:prstGeom prst="rect">
            <a:avLst/>
          </a:prstGeom>
          <a:ln w="12700">
            <a:miter lim="400000"/>
          </a:ln>
        </p:spPr>
        <p:txBody>
          <a:bodyPr wrap="square" lIns="26788" tIns="26788" rIns="26788" bIns="26788" anchor="ctr">
            <a:spAutoFit/>
          </a:bodyPr>
          <a:lstStyle>
            <a:lvl1pPr algn="l">
              <a:defRPr sz="3000">
                <a:solidFill>
                  <a:srgbClr val="53585F"/>
                </a:solidFill>
                <a:latin typeface="Helvetica"/>
                <a:ea typeface="Helvetica"/>
                <a:cs typeface="Helvetica"/>
                <a:sym typeface="Helvetica"/>
              </a:defRPr>
            </a:lvl1pPr>
          </a:lstStyle>
          <a:p>
            <a:pPr lvl="0">
              <a:spcBef>
                <a:spcPts val="0"/>
              </a:spcBef>
              <a:spcAft>
                <a:spcPts val="0"/>
              </a:spcAft>
              <a:defRPr sz="1800">
                <a:solidFill>
                  <a:srgbClr val="000000"/>
                </a:solidFill>
              </a:defRPr>
            </a:pPr>
            <a:r>
              <a:rPr lang="zh-CN"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项目开发：全小组</a:t>
            </a:r>
          </a:p>
        </p:txBody>
      </p:sp>
      <p:sp>
        <p:nvSpPr>
          <p:cNvPr id="29" name="Shape 2411"/>
          <p:cNvSpPr/>
          <p:nvPr/>
        </p:nvSpPr>
        <p:spPr>
          <a:xfrm>
            <a:off x="4138295" y="5874703"/>
            <a:ext cx="3048000" cy="360680"/>
          </a:xfrm>
          <a:prstGeom prst="rect">
            <a:avLst/>
          </a:prstGeom>
          <a:ln w="12700">
            <a:miter lim="400000"/>
          </a:ln>
        </p:spPr>
        <p:txBody>
          <a:bodyPr wrap="square" lIns="26788" tIns="26788" rIns="26788" bIns="26788" anchor="ctr">
            <a:spAutoFit/>
          </a:bodyPr>
          <a:lstStyle>
            <a:lvl1pPr algn="l">
              <a:defRPr sz="3000">
                <a:solidFill>
                  <a:srgbClr val="53585F"/>
                </a:solidFill>
                <a:latin typeface="Helvetica"/>
                <a:ea typeface="Helvetica"/>
                <a:cs typeface="Helvetica"/>
                <a:sym typeface="Helvetica"/>
              </a:defRPr>
            </a:lvl1pPr>
          </a:lstStyle>
          <a:p>
            <a:pPr lvl="0">
              <a:spcBef>
                <a:spcPts val="0"/>
              </a:spcBef>
              <a:spcAft>
                <a:spcPts val="0"/>
              </a:spcAft>
              <a:defRPr sz="1800">
                <a:solidFill>
                  <a:srgbClr val="000000"/>
                </a:solidFill>
              </a:defRPr>
            </a:pPr>
            <a:r>
              <a:rPr lang="zh-CN"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会议记录：周盛</a:t>
            </a:r>
          </a:p>
        </p:txBody>
      </p:sp>
      <p:sp>
        <p:nvSpPr>
          <p:cNvPr id="31" name="TextBox 8"/>
          <p:cNvSpPr txBox="1"/>
          <p:nvPr/>
        </p:nvSpPr>
        <p:spPr>
          <a:xfrm>
            <a:off x="824035" y="233727"/>
            <a:ext cx="3949155" cy="492125"/>
          </a:xfrm>
          <a:prstGeom prst="rect">
            <a:avLst/>
          </a:prstGeom>
          <a:noFill/>
        </p:spPr>
        <p:txBody>
          <a:bodyPr wrap="square" lIns="0" tIns="0" rIns="0" bIns="0" rtlCol="0" anchor="ctr">
            <a:spAutoFit/>
          </a:bodyPr>
          <a:lstStyle/>
          <a:p>
            <a:r>
              <a:rPr lang="zh-CN" sz="3200"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项目职责</a:t>
            </a:r>
          </a:p>
        </p:txBody>
      </p:sp>
      <p:sp>
        <p:nvSpPr>
          <p:cNvPr id="32" name="TextBox 8"/>
          <p:cNvSpPr txBox="1"/>
          <p:nvPr/>
        </p:nvSpPr>
        <p:spPr>
          <a:xfrm>
            <a:off x="824036" y="743616"/>
            <a:ext cx="2807720" cy="215265"/>
          </a:xfrm>
          <a:prstGeom prst="rect">
            <a:avLst/>
          </a:prstGeom>
          <a:noFill/>
        </p:spPr>
        <p:txBody>
          <a:bodyPr wrap="square" lIns="0" tIns="0" rIns="0" bIns="0" rtlCol="0" anchor="ctr">
            <a:spAutoFit/>
          </a:bodyPr>
          <a:lstStyle/>
          <a:p>
            <a:r>
              <a:rPr lang="en-US" altLang="zh-CN" sz="1400" dirty="0">
                <a:solidFill>
                  <a:schemeClr val="tx1"/>
                </a:solidFill>
                <a:latin typeface="Arial" panose="020B0604020202020204" pitchFamily="34" charset="0"/>
                <a:ea typeface="微软雅黑" panose="020B0503020204020204" pitchFamily="34" charset="-122"/>
                <a:sym typeface="Arial" panose="020B0604020202020204" pitchFamily="34" charset="0"/>
              </a:rPr>
              <a:t>PRD-G17</a:t>
            </a: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p:cTn id="15" dur="500" fill="hold"/>
                                        <p:tgtEl>
                                          <p:spTgt spid="42"/>
                                        </p:tgtEl>
                                        <p:attrNameLst>
                                          <p:attrName>ppt_w</p:attrName>
                                        </p:attrNameLst>
                                      </p:cBhvr>
                                      <p:tavLst>
                                        <p:tav tm="0">
                                          <p:val>
                                            <p:fltVal val="0"/>
                                          </p:val>
                                        </p:tav>
                                        <p:tav tm="100000">
                                          <p:val>
                                            <p:strVal val="#ppt_w"/>
                                          </p:val>
                                        </p:tav>
                                      </p:tavLst>
                                    </p:anim>
                                    <p:anim calcmode="lin" valueType="num">
                                      <p:cBhvr>
                                        <p:cTn id="16" dur="500" fill="hold"/>
                                        <p:tgtEl>
                                          <p:spTgt spid="42"/>
                                        </p:tgtEl>
                                        <p:attrNameLst>
                                          <p:attrName>ppt_h</p:attrName>
                                        </p:attrNameLst>
                                      </p:cBhvr>
                                      <p:tavLst>
                                        <p:tav tm="0">
                                          <p:val>
                                            <p:fltVal val="0"/>
                                          </p:val>
                                        </p:tav>
                                        <p:tav tm="100000">
                                          <p:val>
                                            <p:strVal val="#ppt_h"/>
                                          </p:val>
                                        </p:tav>
                                      </p:tavLst>
                                    </p:anim>
                                    <p:animEffect transition="in" filter="fade">
                                      <p:cBhvr>
                                        <p:cTn id="17" dur="500"/>
                                        <p:tgtEl>
                                          <p:spTgt spid="42"/>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p:cTn id="20" dur="500" fill="hold"/>
                                        <p:tgtEl>
                                          <p:spTgt spid="23"/>
                                        </p:tgtEl>
                                        <p:attrNameLst>
                                          <p:attrName>ppt_w</p:attrName>
                                        </p:attrNameLst>
                                      </p:cBhvr>
                                      <p:tavLst>
                                        <p:tav tm="0">
                                          <p:val>
                                            <p:fltVal val="0"/>
                                          </p:val>
                                        </p:tav>
                                        <p:tav tm="100000">
                                          <p:val>
                                            <p:strVal val="#ppt_w"/>
                                          </p:val>
                                        </p:tav>
                                      </p:tavLst>
                                    </p:anim>
                                    <p:anim calcmode="lin" valueType="num">
                                      <p:cBhvr>
                                        <p:cTn id="21" dur="500" fill="hold"/>
                                        <p:tgtEl>
                                          <p:spTgt spid="23"/>
                                        </p:tgtEl>
                                        <p:attrNameLst>
                                          <p:attrName>ppt_h</p:attrName>
                                        </p:attrNameLst>
                                      </p:cBhvr>
                                      <p:tavLst>
                                        <p:tav tm="0">
                                          <p:val>
                                            <p:fltVal val="0"/>
                                          </p:val>
                                        </p:tav>
                                        <p:tav tm="100000">
                                          <p:val>
                                            <p:strVal val="#ppt_h"/>
                                          </p:val>
                                        </p:tav>
                                      </p:tavLst>
                                    </p:anim>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43"/>
                                        </p:tgtEl>
                                        <p:attrNameLst>
                                          <p:attrName>style.visibility</p:attrName>
                                        </p:attrNameLst>
                                      </p:cBhvr>
                                      <p:to>
                                        <p:strVal val="visible"/>
                                      </p:to>
                                    </p:set>
                                    <p:anim calcmode="lin" valueType="num">
                                      <p:cBhvr>
                                        <p:cTn id="32" dur="500" fill="hold"/>
                                        <p:tgtEl>
                                          <p:spTgt spid="43"/>
                                        </p:tgtEl>
                                        <p:attrNameLst>
                                          <p:attrName>ppt_w</p:attrName>
                                        </p:attrNameLst>
                                      </p:cBhvr>
                                      <p:tavLst>
                                        <p:tav tm="0">
                                          <p:val>
                                            <p:fltVal val="0"/>
                                          </p:val>
                                        </p:tav>
                                        <p:tav tm="100000">
                                          <p:val>
                                            <p:strVal val="#ppt_w"/>
                                          </p:val>
                                        </p:tav>
                                      </p:tavLst>
                                    </p:anim>
                                    <p:anim calcmode="lin" valueType="num">
                                      <p:cBhvr>
                                        <p:cTn id="33" dur="500" fill="hold"/>
                                        <p:tgtEl>
                                          <p:spTgt spid="43"/>
                                        </p:tgtEl>
                                        <p:attrNameLst>
                                          <p:attrName>ppt_h</p:attrName>
                                        </p:attrNameLst>
                                      </p:cBhvr>
                                      <p:tavLst>
                                        <p:tav tm="0">
                                          <p:val>
                                            <p:fltVal val="0"/>
                                          </p:val>
                                        </p:tav>
                                        <p:tav tm="100000">
                                          <p:val>
                                            <p:strVal val="#ppt_h"/>
                                          </p:val>
                                        </p:tav>
                                      </p:tavLst>
                                    </p:anim>
                                    <p:animEffect transition="in" filter="fade">
                                      <p:cBhvr>
                                        <p:cTn id="34" dur="500"/>
                                        <p:tgtEl>
                                          <p:spTgt spid="4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 calcmode="lin" valueType="num">
                                      <p:cBhvr>
                                        <p:cTn id="37" dur="500" fill="hold"/>
                                        <p:tgtEl>
                                          <p:spTgt spid="39"/>
                                        </p:tgtEl>
                                        <p:attrNameLst>
                                          <p:attrName>ppt_w</p:attrName>
                                        </p:attrNameLst>
                                      </p:cBhvr>
                                      <p:tavLst>
                                        <p:tav tm="0">
                                          <p:val>
                                            <p:fltVal val="0"/>
                                          </p:val>
                                        </p:tav>
                                        <p:tav tm="100000">
                                          <p:val>
                                            <p:strVal val="#ppt_w"/>
                                          </p:val>
                                        </p:tav>
                                      </p:tavLst>
                                    </p:anim>
                                    <p:anim calcmode="lin" valueType="num">
                                      <p:cBhvr>
                                        <p:cTn id="38" dur="500" fill="hold"/>
                                        <p:tgtEl>
                                          <p:spTgt spid="39"/>
                                        </p:tgtEl>
                                        <p:attrNameLst>
                                          <p:attrName>ppt_h</p:attrName>
                                        </p:attrNameLst>
                                      </p:cBhvr>
                                      <p:tavLst>
                                        <p:tav tm="0">
                                          <p:val>
                                            <p:fltVal val="0"/>
                                          </p:val>
                                        </p:tav>
                                        <p:tav tm="100000">
                                          <p:val>
                                            <p:strVal val="#ppt_h"/>
                                          </p:val>
                                        </p:tav>
                                      </p:tavLst>
                                    </p:anim>
                                    <p:animEffect transition="in" filter="fade">
                                      <p:cBhvr>
                                        <p:cTn id="39" dur="500"/>
                                        <p:tgtEl>
                                          <p:spTgt spid="3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left)">
                                      <p:cBhvr>
                                        <p:cTn id="44" dur="500"/>
                                        <p:tgtEl>
                                          <p:spTgt spid="25"/>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44"/>
                                        </p:tgtEl>
                                        <p:attrNameLst>
                                          <p:attrName>style.visibility</p:attrName>
                                        </p:attrNameLst>
                                      </p:cBhvr>
                                      <p:to>
                                        <p:strVal val="visible"/>
                                      </p:to>
                                    </p:set>
                                    <p:anim calcmode="lin" valueType="num">
                                      <p:cBhvr>
                                        <p:cTn id="49" dur="500" fill="hold"/>
                                        <p:tgtEl>
                                          <p:spTgt spid="44"/>
                                        </p:tgtEl>
                                        <p:attrNameLst>
                                          <p:attrName>ppt_w</p:attrName>
                                        </p:attrNameLst>
                                      </p:cBhvr>
                                      <p:tavLst>
                                        <p:tav tm="0">
                                          <p:val>
                                            <p:fltVal val="0"/>
                                          </p:val>
                                        </p:tav>
                                        <p:tav tm="100000">
                                          <p:val>
                                            <p:strVal val="#ppt_w"/>
                                          </p:val>
                                        </p:tav>
                                      </p:tavLst>
                                    </p:anim>
                                    <p:anim calcmode="lin" valueType="num">
                                      <p:cBhvr>
                                        <p:cTn id="50" dur="500" fill="hold"/>
                                        <p:tgtEl>
                                          <p:spTgt spid="44"/>
                                        </p:tgtEl>
                                        <p:attrNameLst>
                                          <p:attrName>ppt_h</p:attrName>
                                        </p:attrNameLst>
                                      </p:cBhvr>
                                      <p:tavLst>
                                        <p:tav tm="0">
                                          <p:val>
                                            <p:fltVal val="0"/>
                                          </p:val>
                                        </p:tav>
                                        <p:tav tm="100000">
                                          <p:val>
                                            <p:strVal val="#ppt_h"/>
                                          </p:val>
                                        </p:tav>
                                      </p:tavLst>
                                    </p:anim>
                                    <p:animEffect transition="in" filter="fade">
                                      <p:cBhvr>
                                        <p:cTn id="51" dur="500"/>
                                        <p:tgtEl>
                                          <p:spTgt spid="44"/>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36"/>
                                        </p:tgtEl>
                                        <p:attrNameLst>
                                          <p:attrName>style.visibility</p:attrName>
                                        </p:attrNameLst>
                                      </p:cBhvr>
                                      <p:to>
                                        <p:strVal val="visible"/>
                                      </p:to>
                                    </p:set>
                                    <p:anim calcmode="lin" valueType="num">
                                      <p:cBhvr>
                                        <p:cTn id="54" dur="500" fill="hold"/>
                                        <p:tgtEl>
                                          <p:spTgt spid="36"/>
                                        </p:tgtEl>
                                        <p:attrNameLst>
                                          <p:attrName>ppt_w</p:attrName>
                                        </p:attrNameLst>
                                      </p:cBhvr>
                                      <p:tavLst>
                                        <p:tav tm="0">
                                          <p:val>
                                            <p:fltVal val="0"/>
                                          </p:val>
                                        </p:tav>
                                        <p:tav tm="100000">
                                          <p:val>
                                            <p:strVal val="#ppt_w"/>
                                          </p:val>
                                        </p:tav>
                                      </p:tavLst>
                                    </p:anim>
                                    <p:anim calcmode="lin" valueType="num">
                                      <p:cBhvr>
                                        <p:cTn id="55" dur="500" fill="hold"/>
                                        <p:tgtEl>
                                          <p:spTgt spid="36"/>
                                        </p:tgtEl>
                                        <p:attrNameLst>
                                          <p:attrName>ppt_h</p:attrName>
                                        </p:attrNameLst>
                                      </p:cBhvr>
                                      <p:tavLst>
                                        <p:tav tm="0">
                                          <p:val>
                                            <p:fltVal val="0"/>
                                          </p:val>
                                        </p:tav>
                                        <p:tav tm="100000">
                                          <p:val>
                                            <p:strVal val="#ppt_h"/>
                                          </p:val>
                                        </p:tav>
                                      </p:tavLst>
                                    </p:anim>
                                    <p:animEffect transition="in" filter="fade">
                                      <p:cBhvr>
                                        <p:cTn id="56" dur="500"/>
                                        <p:tgtEl>
                                          <p:spTgt spid="3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wipe(left)">
                                      <p:cBhvr>
                                        <p:cTn id="61" dur="500"/>
                                        <p:tgtEl>
                                          <p:spTgt spid="27"/>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grpId="0" nodeType="clickEffect">
                                  <p:stCondLst>
                                    <p:cond delay="0"/>
                                  </p:stCondLst>
                                  <p:childTnLst>
                                    <p:set>
                                      <p:cBhvr>
                                        <p:cTn id="65" dur="1" fill="hold">
                                          <p:stCondLst>
                                            <p:cond delay="0"/>
                                          </p:stCondLst>
                                        </p:cTn>
                                        <p:tgtEl>
                                          <p:spTgt spid="45"/>
                                        </p:tgtEl>
                                        <p:attrNameLst>
                                          <p:attrName>style.visibility</p:attrName>
                                        </p:attrNameLst>
                                      </p:cBhvr>
                                      <p:to>
                                        <p:strVal val="visible"/>
                                      </p:to>
                                    </p:set>
                                    <p:anim calcmode="lin" valueType="num">
                                      <p:cBhvr>
                                        <p:cTn id="66" dur="500" fill="hold"/>
                                        <p:tgtEl>
                                          <p:spTgt spid="45"/>
                                        </p:tgtEl>
                                        <p:attrNameLst>
                                          <p:attrName>ppt_w</p:attrName>
                                        </p:attrNameLst>
                                      </p:cBhvr>
                                      <p:tavLst>
                                        <p:tav tm="0">
                                          <p:val>
                                            <p:fltVal val="0"/>
                                          </p:val>
                                        </p:tav>
                                        <p:tav tm="100000">
                                          <p:val>
                                            <p:strVal val="#ppt_w"/>
                                          </p:val>
                                        </p:tav>
                                      </p:tavLst>
                                    </p:anim>
                                    <p:anim calcmode="lin" valueType="num">
                                      <p:cBhvr>
                                        <p:cTn id="67" dur="500" fill="hold"/>
                                        <p:tgtEl>
                                          <p:spTgt spid="45"/>
                                        </p:tgtEl>
                                        <p:attrNameLst>
                                          <p:attrName>ppt_h</p:attrName>
                                        </p:attrNameLst>
                                      </p:cBhvr>
                                      <p:tavLst>
                                        <p:tav tm="0">
                                          <p:val>
                                            <p:fltVal val="0"/>
                                          </p:val>
                                        </p:tav>
                                        <p:tav tm="100000">
                                          <p:val>
                                            <p:strVal val="#ppt_h"/>
                                          </p:val>
                                        </p:tav>
                                      </p:tavLst>
                                    </p:anim>
                                    <p:animEffect transition="in" filter="fade">
                                      <p:cBhvr>
                                        <p:cTn id="68" dur="500"/>
                                        <p:tgtEl>
                                          <p:spTgt spid="45"/>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anim calcmode="lin" valueType="num">
                                      <p:cBhvr>
                                        <p:cTn id="71" dur="500" fill="hold"/>
                                        <p:tgtEl>
                                          <p:spTgt spid="33"/>
                                        </p:tgtEl>
                                        <p:attrNameLst>
                                          <p:attrName>ppt_w</p:attrName>
                                        </p:attrNameLst>
                                      </p:cBhvr>
                                      <p:tavLst>
                                        <p:tav tm="0">
                                          <p:val>
                                            <p:fltVal val="0"/>
                                          </p:val>
                                        </p:tav>
                                        <p:tav tm="100000">
                                          <p:val>
                                            <p:strVal val="#ppt_w"/>
                                          </p:val>
                                        </p:tav>
                                      </p:tavLst>
                                    </p:anim>
                                    <p:anim calcmode="lin" valueType="num">
                                      <p:cBhvr>
                                        <p:cTn id="72" dur="500" fill="hold"/>
                                        <p:tgtEl>
                                          <p:spTgt spid="33"/>
                                        </p:tgtEl>
                                        <p:attrNameLst>
                                          <p:attrName>ppt_h</p:attrName>
                                        </p:attrNameLst>
                                      </p:cBhvr>
                                      <p:tavLst>
                                        <p:tav tm="0">
                                          <p:val>
                                            <p:fltVal val="0"/>
                                          </p:val>
                                        </p:tav>
                                        <p:tav tm="100000">
                                          <p:val>
                                            <p:strVal val="#ppt_h"/>
                                          </p:val>
                                        </p:tav>
                                      </p:tavLst>
                                    </p:anim>
                                    <p:animEffect transition="in" filter="fade">
                                      <p:cBhvr>
                                        <p:cTn id="73" dur="500"/>
                                        <p:tgtEl>
                                          <p:spTgt spid="33"/>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wipe(left)">
                                      <p:cBhvr>
                                        <p:cTn id="7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ldLvl="0" animBg="1"/>
      <p:bldP spid="43" grpId="0" bldLvl="0" animBg="1"/>
      <p:bldP spid="44" grpId="0" bldLvl="0" animBg="1"/>
      <p:bldP spid="45" grpId="0" bldLvl="0" animBg="1"/>
      <p:bldP spid="14" grpId="0" bldLvl="0" animBg="1"/>
      <p:bldP spid="23" grpId="0" bldLvl="0" animBg="1"/>
      <p:bldP spid="33" grpId="0" bldLvl="0" animBg="1"/>
      <p:bldP spid="36" grpId="0" bldLvl="0" animBg="1"/>
      <p:bldP spid="39" grpId="0" bldLvl="0" animBg="1"/>
      <p:bldP spid="21" grpId="0" animBg="1"/>
      <p:bldP spid="25" grpId="0" animBg="1"/>
      <p:bldP spid="27" grpId="0" animBg="1"/>
      <p:bldP spid="2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16"/>
          <p:cNvSpPr/>
          <p:nvPr/>
        </p:nvSpPr>
        <p:spPr bwMode="auto">
          <a:xfrm>
            <a:off x="-28563" y="1485696"/>
            <a:ext cx="5095644" cy="4261259"/>
          </a:xfrm>
          <a:custGeom>
            <a:avLst/>
            <a:gdLst>
              <a:gd name="connsiteX0" fmla="*/ 0 w 4511489"/>
              <a:gd name="connsiteY0" fmla="*/ 0 h 4261259"/>
              <a:gd name="connsiteX1" fmla="*/ 4511489 w 4511489"/>
              <a:gd name="connsiteY1" fmla="*/ 0 h 4261259"/>
              <a:gd name="connsiteX2" fmla="*/ 4511489 w 4511489"/>
              <a:gd name="connsiteY2" fmla="*/ 4261259 h 4261259"/>
              <a:gd name="connsiteX3" fmla="*/ 0 w 4511489"/>
              <a:gd name="connsiteY3" fmla="*/ 4261259 h 4261259"/>
            </a:gdLst>
            <a:ahLst/>
            <a:cxnLst>
              <a:cxn ang="0">
                <a:pos x="connsiteX0" y="connsiteY0"/>
              </a:cxn>
              <a:cxn ang="0">
                <a:pos x="connsiteX1" y="connsiteY1"/>
              </a:cxn>
              <a:cxn ang="0">
                <a:pos x="connsiteX2" y="connsiteY2"/>
              </a:cxn>
              <a:cxn ang="0">
                <a:pos x="connsiteX3" y="connsiteY3"/>
              </a:cxn>
            </a:cxnLst>
            <a:rect l="l" t="t" r="r" b="b"/>
            <a:pathLst>
              <a:path w="4511489" h="4261259">
                <a:moveTo>
                  <a:pt x="0" y="0"/>
                </a:moveTo>
                <a:lnTo>
                  <a:pt x="4511489" y="0"/>
                </a:lnTo>
                <a:lnTo>
                  <a:pt x="4511489" y="4261259"/>
                </a:lnTo>
                <a:lnTo>
                  <a:pt x="0" y="4261259"/>
                </a:lnTo>
                <a:close/>
              </a:path>
            </a:pathLst>
          </a:custGeom>
          <a:solidFill>
            <a:schemeClr val="accent1"/>
          </a:solidFill>
          <a:ln w="0">
            <a:noFill/>
            <a:prstDash val="solid"/>
            <a:round/>
          </a:ln>
        </p:spPr>
        <p:txBody>
          <a:bodyPr vert="horz" wrap="square" lIns="128580" tIns="64290" rIns="128580" bIns="64290" numCol="1" anchor="t" anchorCtr="0" compatLnSpc="1">
            <a:noAutofit/>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 name="任意多边形 17"/>
          <p:cNvSpPr/>
          <p:nvPr/>
        </p:nvSpPr>
        <p:spPr bwMode="auto">
          <a:xfrm>
            <a:off x="10677846" y="1485696"/>
            <a:ext cx="2201183" cy="4261259"/>
          </a:xfrm>
          <a:custGeom>
            <a:avLst/>
            <a:gdLst>
              <a:gd name="connsiteX0" fmla="*/ 0 w 4511489"/>
              <a:gd name="connsiteY0" fmla="*/ 0 h 4261259"/>
              <a:gd name="connsiteX1" fmla="*/ 4511489 w 4511489"/>
              <a:gd name="connsiteY1" fmla="*/ 0 h 4261259"/>
              <a:gd name="connsiteX2" fmla="*/ 4511489 w 4511489"/>
              <a:gd name="connsiteY2" fmla="*/ 4261259 h 4261259"/>
              <a:gd name="connsiteX3" fmla="*/ 0 w 4511489"/>
              <a:gd name="connsiteY3" fmla="*/ 4261259 h 4261259"/>
            </a:gdLst>
            <a:ahLst/>
            <a:cxnLst>
              <a:cxn ang="0">
                <a:pos x="connsiteX0" y="connsiteY0"/>
              </a:cxn>
              <a:cxn ang="0">
                <a:pos x="connsiteX1" y="connsiteY1"/>
              </a:cxn>
              <a:cxn ang="0">
                <a:pos x="connsiteX2" y="connsiteY2"/>
              </a:cxn>
              <a:cxn ang="0">
                <a:pos x="connsiteX3" y="connsiteY3"/>
              </a:cxn>
            </a:cxnLst>
            <a:rect l="l" t="t" r="r" b="b"/>
            <a:pathLst>
              <a:path w="4511489" h="4261259">
                <a:moveTo>
                  <a:pt x="0" y="0"/>
                </a:moveTo>
                <a:lnTo>
                  <a:pt x="4511489" y="0"/>
                </a:lnTo>
                <a:lnTo>
                  <a:pt x="4511489" y="4261259"/>
                </a:lnTo>
                <a:lnTo>
                  <a:pt x="0" y="4261259"/>
                </a:lnTo>
                <a:close/>
              </a:path>
            </a:pathLst>
          </a:custGeom>
          <a:solidFill>
            <a:schemeClr val="accent2"/>
          </a:solidFill>
          <a:ln w="0">
            <a:noFill/>
            <a:prstDash val="solid"/>
            <a:round/>
          </a:ln>
        </p:spPr>
        <p:txBody>
          <a:bodyPr vert="horz" wrap="square" lIns="128580" tIns="64290" rIns="128580" bIns="64290" numCol="1" anchor="t" anchorCtr="0" compatLnSpc="1">
            <a:noAutofit/>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 name="椭圆 44"/>
          <p:cNvSpPr/>
          <p:nvPr/>
        </p:nvSpPr>
        <p:spPr>
          <a:xfrm>
            <a:off x="4150043" y="2698106"/>
            <a:ext cx="1826210" cy="1826208"/>
          </a:xfrm>
          <a:prstGeom prst="ellipse">
            <a:avLst/>
          </a:prstGeom>
          <a:gradFill flip="none" rotWithShape="1">
            <a:gsLst>
              <a:gs pos="25000">
                <a:schemeClr val="bg1">
                  <a:shade val="67500"/>
                  <a:satMod val="115000"/>
                </a:schemeClr>
              </a:gs>
              <a:gs pos="62000">
                <a:schemeClr val="bg1">
                  <a:shade val="100000"/>
                  <a:satMod val="115000"/>
                </a:schemeClr>
              </a:gs>
            </a:gsLst>
            <a:lin ang="2700000" scaled="1"/>
            <a:tileRect/>
          </a:gradFill>
          <a:ln w="38100">
            <a:solidFill>
              <a:schemeClr val="bg1"/>
            </a:solidFill>
          </a:ln>
          <a:effectLst>
            <a:outerShdw blurRad="254000" dist="127000" dir="30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 name="MH_Others_1"/>
          <p:cNvSpPr txBox="1"/>
          <p:nvPr>
            <p:custDataLst>
              <p:tags r:id="rId1"/>
            </p:custDataLst>
          </p:nvPr>
        </p:nvSpPr>
        <p:spPr>
          <a:xfrm>
            <a:off x="4306399" y="3088287"/>
            <a:ext cx="1513499" cy="1045845"/>
          </a:xfrm>
          <a:prstGeom prst="rect">
            <a:avLst/>
          </a:prstGeom>
          <a:noFill/>
        </p:spPr>
        <p:txBody>
          <a:bodyPr wrap="square" lIns="0" tIns="0" rIns="0" bIns="0" rtlCol="0" anchor="ctr" anchorCtr="0">
            <a:spAutoFit/>
          </a:bodyPr>
          <a:lstStyle/>
          <a:p>
            <a:pPr algn="ctr"/>
            <a:r>
              <a:rPr lang="en-US" altLang="zh-CN" sz="4800"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05</a:t>
            </a:r>
          </a:p>
          <a:p>
            <a:pPr algn="ctr"/>
            <a:r>
              <a:rPr lang="en-US" altLang="zh-CN" sz="2000"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CHAPTER</a:t>
            </a:r>
          </a:p>
        </p:txBody>
      </p:sp>
      <p:sp>
        <p:nvSpPr>
          <p:cNvPr id="10" name="矩形 9"/>
          <p:cNvSpPr/>
          <p:nvPr/>
        </p:nvSpPr>
        <p:spPr>
          <a:xfrm>
            <a:off x="6535203" y="3256849"/>
            <a:ext cx="3184408" cy="368935"/>
          </a:xfrm>
          <a:prstGeom prst="rect">
            <a:avLst/>
          </a:prstGeom>
        </p:spPr>
        <p:txBody>
          <a:bodyPr wrap="square" lIns="0" tIns="0" rIns="0" bIns="0">
            <a:spAutoFit/>
          </a:bodyPr>
          <a:lstStyle/>
          <a:p>
            <a:r>
              <a:rPr lang="zh-CN" altLang="en-US" sz="24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项目分工</a:t>
            </a:r>
          </a:p>
        </p:txBody>
      </p:sp>
    </p:spTree>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1+#ppt_w/2"/>
                                          </p:val>
                                        </p:tav>
                                        <p:tav tm="100000">
                                          <p:val>
                                            <p:strVal val="#ppt_x"/>
                                          </p:val>
                                        </p:tav>
                                      </p:tavLst>
                                    </p:anim>
                                    <p:anim calcmode="lin" valueType="num">
                                      <p:cBhvr additive="base">
                                        <p:cTn id="14"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p:cTn id="19" dur="500" fill="hold"/>
                                        <p:tgtEl>
                                          <p:spTgt spid="45"/>
                                        </p:tgtEl>
                                        <p:attrNameLst>
                                          <p:attrName>ppt_w</p:attrName>
                                        </p:attrNameLst>
                                      </p:cBhvr>
                                      <p:tavLst>
                                        <p:tav tm="0">
                                          <p:val>
                                            <p:fltVal val="0"/>
                                          </p:val>
                                        </p:tav>
                                        <p:tav tm="100000">
                                          <p:val>
                                            <p:strVal val="#ppt_w"/>
                                          </p:val>
                                        </p:tav>
                                      </p:tavLst>
                                    </p:anim>
                                    <p:anim calcmode="lin" valueType="num">
                                      <p:cBhvr>
                                        <p:cTn id="20" dur="500" fill="hold"/>
                                        <p:tgtEl>
                                          <p:spTgt spid="45"/>
                                        </p:tgtEl>
                                        <p:attrNameLst>
                                          <p:attrName>ppt_h</p:attrName>
                                        </p:attrNameLst>
                                      </p:cBhvr>
                                      <p:tavLst>
                                        <p:tav tm="0">
                                          <p:val>
                                            <p:fltVal val="0"/>
                                          </p:val>
                                        </p:tav>
                                        <p:tav tm="100000">
                                          <p:val>
                                            <p:strVal val="#ppt_h"/>
                                          </p:val>
                                        </p:tav>
                                      </p:tavLst>
                                    </p:anim>
                                    <p:animEffect transition="in" filter="fade">
                                      <p:cBhvr>
                                        <p:cTn id="21" dur="500"/>
                                        <p:tgtEl>
                                          <p:spTgt spid="45"/>
                                        </p:tgtEl>
                                      </p:cBhvr>
                                    </p:animEffect>
                                  </p:childTnLst>
                                </p:cTn>
                              </p:par>
                            </p:childTnLst>
                          </p:cTn>
                        </p:par>
                      </p:childTnLst>
                    </p:cTn>
                  </p:par>
                  <p:par>
                    <p:cTn id="22" fill="hold">
                      <p:stCondLst>
                        <p:cond delay="indefinite"/>
                      </p:stCondLst>
                      <p:childTnLst>
                        <p:par>
                          <p:cTn id="23" fill="hold">
                            <p:stCondLst>
                              <p:cond delay="0"/>
                            </p:stCondLst>
                            <p:childTnLst>
                              <p:par>
                                <p:cTn id="24" presetID="56" presetClass="entr" presetSubtype="0" fill="hold" grpId="0" nodeType="clickEffect">
                                  <p:stCondLst>
                                    <p:cond delay="0"/>
                                  </p:stCondLst>
                                  <p:iterate type="lt">
                                    <p:tmPct val="10000"/>
                                  </p:iterate>
                                  <p:childTnLst>
                                    <p:set>
                                      <p:cBhvr>
                                        <p:cTn id="25" dur="1" fill="hold">
                                          <p:stCondLst>
                                            <p:cond delay="0"/>
                                          </p:stCondLst>
                                        </p:cTn>
                                        <p:tgtEl>
                                          <p:spTgt spid="46"/>
                                        </p:tgtEl>
                                        <p:attrNameLst>
                                          <p:attrName>style.visibility</p:attrName>
                                        </p:attrNameLst>
                                      </p:cBhvr>
                                      <p:to>
                                        <p:strVal val="visible"/>
                                      </p:to>
                                    </p:set>
                                    <p:anim by="(-#ppt_w*2)" calcmode="lin" valueType="num">
                                      <p:cBhvr rctx="PPT">
                                        <p:cTn id="26" dur="500" autoRev="1" fill="hold">
                                          <p:stCondLst>
                                            <p:cond delay="0"/>
                                          </p:stCondLst>
                                        </p:cTn>
                                        <p:tgtEl>
                                          <p:spTgt spid="46"/>
                                        </p:tgtEl>
                                        <p:attrNameLst>
                                          <p:attrName>ppt_w</p:attrName>
                                        </p:attrNameLst>
                                      </p:cBhvr>
                                    </p:anim>
                                    <p:anim by="(#ppt_w*0.50)" calcmode="lin" valueType="num">
                                      <p:cBhvr>
                                        <p:cTn id="27" dur="500" decel="50000" autoRev="1" fill="hold">
                                          <p:stCondLst>
                                            <p:cond delay="0"/>
                                          </p:stCondLst>
                                        </p:cTn>
                                        <p:tgtEl>
                                          <p:spTgt spid="46"/>
                                        </p:tgtEl>
                                        <p:attrNameLst>
                                          <p:attrName>ppt_x</p:attrName>
                                        </p:attrNameLst>
                                      </p:cBhvr>
                                    </p:anim>
                                    <p:anim from="(-#ppt_h/2)" to="(#ppt_y)" calcmode="lin" valueType="num">
                                      <p:cBhvr>
                                        <p:cTn id="28" dur="1000" fill="hold">
                                          <p:stCondLst>
                                            <p:cond delay="0"/>
                                          </p:stCondLst>
                                        </p:cTn>
                                        <p:tgtEl>
                                          <p:spTgt spid="46"/>
                                        </p:tgtEl>
                                        <p:attrNameLst>
                                          <p:attrName>ppt_y</p:attrName>
                                        </p:attrNameLst>
                                      </p:cBhvr>
                                    </p:anim>
                                    <p:animRot by="21600000">
                                      <p:cBhvr>
                                        <p:cTn id="29" dur="1000" fill="hold">
                                          <p:stCondLst>
                                            <p:cond delay="0"/>
                                          </p:stCondLst>
                                        </p:cTn>
                                        <p:tgtEl>
                                          <p:spTgt spid="46"/>
                                        </p:tgtEl>
                                        <p:attrNameLst>
                                          <p:attrName>r</p:attrName>
                                        </p:attrNameLst>
                                      </p:cBhvr>
                                    </p:animRot>
                                  </p:childTnLst>
                                </p:cTn>
                              </p:par>
                            </p:childTnLst>
                          </p:cTn>
                        </p:par>
                      </p:childTnLst>
                    </p:cTn>
                  </p:par>
                  <p:par>
                    <p:cTn id="30" fill="hold">
                      <p:stCondLst>
                        <p:cond delay="indefinite"/>
                      </p:stCondLst>
                      <p:childTnLst>
                        <p:par>
                          <p:cTn id="31" fill="hold">
                            <p:stCondLst>
                              <p:cond delay="0"/>
                            </p:stCondLst>
                            <p:childTnLst>
                              <p:par>
                                <p:cTn id="32" presetID="23" presetClass="entr" presetSubtype="32"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strVal val="4*#ppt_w"/>
                                          </p:val>
                                        </p:tav>
                                        <p:tav tm="100000">
                                          <p:val>
                                            <p:strVal val="#ppt_w"/>
                                          </p:val>
                                        </p:tav>
                                      </p:tavLst>
                                    </p:anim>
                                    <p:anim calcmode="lin" valueType="num">
                                      <p:cBhvr>
                                        <p:cTn id="35" dur="500" fill="hold"/>
                                        <p:tgtEl>
                                          <p:spTgt spid="10"/>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8" grpId="0" bldLvl="0" animBg="1"/>
      <p:bldP spid="45" grpId="0" bldLvl="0" animBg="1"/>
      <p:bldP spid="46"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 name="圆角矩形 30"/>
          <p:cNvSpPr/>
          <p:nvPr/>
        </p:nvSpPr>
        <p:spPr>
          <a:xfrm>
            <a:off x="5752441" y="1659772"/>
            <a:ext cx="541048" cy="539196"/>
          </a:xfrm>
          <a:prstGeom prst="roundRect">
            <a:avLst/>
          </a:prstGeom>
          <a:solidFill>
            <a:srgbClr val="6699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8563" tIns="64281" rIns="128563" bIns="64281" anchor="ctr"/>
          <a:lstStyle/>
          <a:p>
            <a:pPr algn="ctr">
              <a:defRPr/>
            </a:pPr>
            <a:r>
              <a:rPr lang="en-US" altLang="zh-CN" sz="3795" dirty="0">
                <a:latin typeface="+mj-lt"/>
                <a:ea typeface="Arial Unicode MS" panose="020B0604020202020204" pitchFamily="34" charset="-122"/>
                <a:cs typeface="Arial Unicode MS" panose="020B0604020202020204" pitchFamily="34" charset="-122"/>
              </a:rPr>
              <a:t>1</a:t>
            </a:r>
            <a:endParaRPr lang="zh-CN" altLang="en-US" sz="3795" dirty="0">
              <a:latin typeface="+mj-lt"/>
              <a:ea typeface="Arial Unicode MS" panose="020B0604020202020204" pitchFamily="34" charset="-122"/>
              <a:cs typeface="Arial Unicode MS" panose="020B0604020202020204" pitchFamily="34" charset="-122"/>
            </a:endParaRPr>
          </a:p>
        </p:txBody>
      </p:sp>
      <p:grpSp>
        <p:nvGrpSpPr>
          <p:cNvPr id="4" name="组合 3"/>
          <p:cNvGrpSpPr/>
          <p:nvPr/>
        </p:nvGrpSpPr>
        <p:grpSpPr>
          <a:xfrm>
            <a:off x="6682286" y="1659772"/>
            <a:ext cx="3947133" cy="539196"/>
            <a:chOff x="6339097" y="1573726"/>
            <a:chExt cx="3744416" cy="511504"/>
          </a:xfrm>
          <a:solidFill>
            <a:schemeClr val="accent1"/>
          </a:solidFill>
        </p:grpSpPr>
        <p:sp>
          <p:nvSpPr>
            <p:cNvPr id="17" name="圆角矩形 16"/>
            <p:cNvSpPr/>
            <p:nvPr/>
          </p:nvSpPr>
          <p:spPr>
            <a:xfrm>
              <a:off x="6339097" y="1573726"/>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8563" tIns="64281" rIns="128563" bIns="64281" anchor="ctr"/>
            <a:lstStyle/>
            <a:p>
              <a:pPr algn="ctr">
                <a:defRPr/>
              </a:pPr>
              <a:endParaRPr lang="zh-CN" altLang="en-US" sz="3795" dirty="0">
                <a:latin typeface="+mj-lt"/>
                <a:ea typeface="Arial Unicode MS" panose="020B0604020202020204" pitchFamily="34" charset="-122"/>
                <a:cs typeface="Arial Unicode MS" panose="020B0604020202020204" pitchFamily="34" charset="-122"/>
              </a:endParaRPr>
            </a:p>
          </p:txBody>
        </p:sp>
        <p:sp>
          <p:nvSpPr>
            <p:cNvPr id="32" name="矩形 31"/>
            <p:cNvSpPr/>
            <p:nvPr/>
          </p:nvSpPr>
          <p:spPr>
            <a:xfrm>
              <a:off x="6723350" y="1614014"/>
              <a:ext cx="3064555" cy="428900"/>
            </a:xfrm>
            <a:prstGeom prst="rect">
              <a:avLst/>
            </a:prstGeom>
            <a:grpFill/>
          </p:spPr>
          <p:txBody>
            <a:bodyPr wrap="square" lIns="128563" tIns="64281" rIns="128563" bIns="64281">
              <a:spAutoFit/>
            </a:bodyPr>
            <a:lstStyle/>
            <a:p>
              <a:pPr>
                <a:defRPr/>
              </a:pPr>
              <a:r>
                <a:rPr lang="zh-CN" altLang="zh-CN" sz="211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项目概述</a:t>
              </a:r>
            </a:p>
          </p:txBody>
        </p:sp>
      </p:grpSp>
      <p:sp>
        <p:nvSpPr>
          <p:cNvPr id="33" name="圆角矩形 32"/>
          <p:cNvSpPr/>
          <p:nvPr/>
        </p:nvSpPr>
        <p:spPr>
          <a:xfrm>
            <a:off x="5752441" y="2541509"/>
            <a:ext cx="541048" cy="539196"/>
          </a:xfrm>
          <a:prstGeom prst="roundRect">
            <a:avLst/>
          </a:prstGeom>
          <a:solidFill>
            <a:srgbClr val="6699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8563" tIns="64281" rIns="128563" bIns="64281" anchor="ctr"/>
          <a:lstStyle/>
          <a:p>
            <a:pPr algn="ctr">
              <a:defRPr/>
            </a:pPr>
            <a:r>
              <a:rPr lang="en-US" altLang="zh-CN" sz="3795" dirty="0">
                <a:latin typeface="+mj-lt"/>
                <a:ea typeface="Arial Unicode MS" panose="020B0604020202020204" pitchFamily="34" charset="-122"/>
                <a:cs typeface="Arial Unicode MS" panose="020B0604020202020204" pitchFamily="34" charset="-122"/>
              </a:rPr>
              <a:t>2</a:t>
            </a:r>
            <a:endParaRPr lang="zh-CN" altLang="en-US" sz="3795" dirty="0">
              <a:latin typeface="+mj-lt"/>
              <a:ea typeface="Arial Unicode MS" panose="020B0604020202020204" pitchFamily="34" charset="-122"/>
              <a:cs typeface="Arial Unicode MS" panose="020B0604020202020204" pitchFamily="34" charset="-122"/>
            </a:endParaRPr>
          </a:p>
        </p:txBody>
      </p:sp>
      <p:grpSp>
        <p:nvGrpSpPr>
          <p:cNvPr id="5" name="组合 4"/>
          <p:cNvGrpSpPr/>
          <p:nvPr/>
        </p:nvGrpSpPr>
        <p:grpSpPr>
          <a:xfrm>
            <a:off x="6657094" y="2541509"/>
            <a:ext cx="3947133" cy="539196"/>
            <a:chOff x="6315199" y="2410178"/>
            <a:chExt cx="3744416" cy="511504"/>
          </a:xfrm>
          <a:solidFill>
            <a:schemeClr val="accent1"/>
          </a:solidFill>
        </p:grpSpPr>
        <p:sp>
          <p:nvSpPr>
            <p:cNvPr id="18" name="圆角矩形 17"/>
            <p:cNvSpPr/>
            <p:nvPr/>
          </p:nvSpPr>
          <p:spPr>
            <a:xfrm>
              <a:off x="6315199" y="2410178"/>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8563" tIns="64281" rIns="128563" bIns="64281" anchor="ctr"/>
            <a:lstStyle/>
            <a:p>
              <a:pPr algn="ctr">
                <a:defRPr/>
              </a:pPr>
              <a:endParaRPr lang="zh-CN" altLang="en-US" sz="3795" dirty="0">
                <a:latin typeface="+mj-lt"/>
                <a:ea typeface="Arial Unicode MS" panose="020B0604020202020204" pitchFamily="34" charset="-122"/>
                <a:cs typeface="Arial Unicode MS" panose="020B0604020202020204" pitchFamily="34" charset="-122"/>
              </a:endParaRPr>
            </a:p>
          </p:txBody>
        </p:sp>
        <p:sp>
          <p:nvSpPr>
            <p:cNvPr id="35" name="矩形 34"/>
            <p:cNvSpPr/>
            <p:nvPr/>
          </p:nvSpPr>
          <p:spPr>
            <a:xfrm>
              <a:off x="6747248" y="2450466"/>
              <a:ext cx="2972348" cy="428900"/>
            </a:xfrm>
            <a:prstGeom prst="rect">
              <a:avLst/>
            </a:prstGeom>
            <a:grpFill/>
          </p:spPr>
          <p:txBody>
            <a:bodyPr wrap="square" lIns="128563" tIns="64281" rIns="128563" bIns="64281">
              <a:spAutoFit/>
            </a:bodyPr>
            <a:lstStyle/>
            <a:p>
              <a:pPr>
                <a:defRPr/>
              </a:pPr>
              <a:r>
                <a:rPr lang="zh-CN" altLang="en-US" sz="211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项目组织</a:t>
              </a:r>
              <a:endParaRPr lang="zh-CN" altLang="zh-CN" sz="211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6" name="圆角矩形 35"/>
          <p:cNvSpPr/>
          <p:nvPr/>
        </p:nvSpPr>
        <p:spPr>
          <a:xfrm>
            <a:off x="5752441" y="3475320"/>
            <a:ext cx="541048" cy="539196"/>
          </a:xfrm>
          <a:prstGeom prst="roundRect">
            <a:avLst/>
          </a:prstGeom>
          <a:solidFill>
            <a:srgbClr val="6699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8563" tIns="64281" rIns="128563" bIns="64281" anchor="ctr"/>
          <a:lstStyle/>
          <a:p>
            <a:pPr algn="ctr">
              <a:defRPr/>
            </a:pPr>
            <a:r>
              <a:rPr lang="en-US" altLang="zh-CN" sz="3795" dirty="0">
                <a:latin typeface="+mj-lt"/>
                <a:ea typeface="Arial Unicode MS" panose="020B0604020202020204" pitchFamily="34" charset="-122"/>
                <a:cs typeface="Arial Unicode MS" panose="020B0604020202020204" pitchFamily="34" charset="-122"/>
              </a:rPr>
              <a:t>3</a:t>
            </a:r>
            <a:endParaRPr lang="zh-CN" altLang="en-US" sz="3795" dirty="0">
              <a:latin typeface="+mj-lt"/>
              <a:ea typeface="Arial Unicode MS" panose="020B0604020202020204" pitchFamily="34" charset="-122"/>
              <a:cs typeface="Arial Unicode MS" panose="020B0604020202020204" pitchFamily="34" charset="-122"/>
            </a:endParaRPr>
          </a:p>
        </p:txBody>
      </p:sp>
      <p:grpSp>
        <p:nvGrpSpPr>
          <p:cNvPr id="6" name="组合 5"/>
          <p:cNvGrpSpPr/>
          <p:nvPr/>
        </p:nvGrpSpPr>
        <p:grpSpPr>
          <a:xfrm>
            <a:off x="6682286" y="3475320"/>
            <a:ext cx="3947133" cy="539196"/>
            <a:chOff x="6339097" y="3296031"/>
            <a:chExt cx="3744416" cy="511504"/>
          </a:xfrm>
          <a:solidFill>
            <a:schemeClr val="accent1"/>
          </a:solidFill>
        </p:grpSpPr>
        <p:sp>
          <p:nvSpPr>
            <p:cNvPr id="25" name="圆角矩形 24"/>
            <p:cNvSpPr/>
            <p:nvPr/>
          </p:nvSpPr>
          <p:spPr>
            <a:xfrm>
              <a:off x="6339097" y="3296031"/>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8563" tIns="64281" rIns="128563" bIns="64281" anchor="ctr"/>
            <a:lstStyle/>
            <a:p>
              <a:pPr algn="ctr">
                <a:defRPr/>
              </a:pPr>
              <a:endParaRPr lang="zh-CN" altLang="en-US" sz="3795" dirty="0">
                <a:latin typeface="+mj-lt"/>
                <a:ea typeface="Arial Unicode MS" panose="020B0604020202020204" pitchFamily="34" charset="-122"/>
                <a:cs typeface="Arial Unicode MS" panose="020B0604020202020204" pitchFamily="34" charset="-122"/>
              </a:endParaRPr>
            </a:p>
          </p:txBody>
        </p:sp>
        <p:sp>
          <p:nvSpPr>
            <p:cNvPr id="37" name="矩形 36"/>
            <p:cNvSpPr/>
            <p:nvPr/>
          </p:nvSpPr>
          <p:spPr>
            <a:xfrm>
              <a:off x="6723349" y="3336319"/>
              <a:ext cx="3201175" cy="428900"/>
            </a:xfrm>
            <a:prstGeom prst="rect">
              <a:avLst/>
            </a:prstGeom>
            <a:grpFill/>
          </p:spPr>
          <p:txBody>
            <a:bodyPr wrap="square" lIns="128563" tIns="64281" rIns="128563" bIns="64281">
              <a:spAutoFit/>
            </a:bodyPr>
            <a:lstStyle/>
            <a:p>
              <a:pPr>
                <a:defRPr/>
              </a:pPr>
              <a:r>
                <a:rPr lang="zh-CN" altLang="zh-CN" sz="211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项目策划</a:t>
              </a:r>
            </a:p>
          </p:txBody>
        </p:sp>
      </p:grpSp>
      <p:sp>
        <p:nvSpPr>
          <p:cNvPr id="38" name="圆角矩形 37"/>
          <p:cNvSpPr/>
          <p:nvPr/>
        </p:nvSpPr>
        <p:spPr>
          <a:xfrm>
            <a:off x="5752441" y="4408098"/>
            <a:ext cx="541048" cy="539196"/>
          </a:xfrm>
          <a:prstGeom prst="roundRect">
            <a:avLst/>
          </a:prstGeom>
          <a:solidFill>
            <a:srgbClr val="6699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8563" tIns="64281" rIns="128563" bIns="64281" anchor="ctr"/>
          <a:lstStyle/>
          <a:p>
            <a:pPr algn="ctr">
              <a:defRPr/>
            </a:pPr>
            <a:r>
              <a:rPr lang="en-US" altLang="zh-CN" sz="3795" dirty="0">
                <a:latin typeface="+mj-lt"/>
                <a:ea typeface="Arial Unicode MS" panose="020B0604020202020204" pitchFamily="34" charset="-122"/>
                <a:cs typeface="Arial Unicode MS" panose="020B0604020202020204" pitchFamily="34" charset="-122"/>
              </a:rPr>
              <a:t>4</a:t>
            </a:r>
            <a:endParaRPr lang="zh-CN" altLang="en-US" sz="3795" dirty="0">
              <a:latin typeface="+mj-lt"/>
              <a:ea typeface="Arial Unicode MS" panose="020B0604020202020204" pitchFamily="34" charset="-122"/>
              <a:cs typeface="Arial Unicode MS" panose="020B0604020202020204" pitchFamily="34" charset="-122"/>
            </a:endParaRPr>
          </a:p>
        </p:txBody>
      </p:sp>
      <p:grpSp>
        <p:nvGrpSpPr>
          <p:cNvPr id="7" name="组合 6"/>
          <p:cNvGrpSpPr/>
          <p:nvPr/>
        </p:nvGrpSpPr>
        <p:grpSpPr>
          <a:xfrm>
            <a:off x="6682286" y="4408098"/>
            <a:ext cx="3947133" cy="539196"/>
            <a:chOff x="6339097" y="4180903"/>
            <a:chExt cx="3744416" cy="511504"/>
          </a:xfrm>
          <a:solidFill>
            <a:schemeClr val="accent1"/>
          </a:solidFill>
        </p:grpSpPr>
        <p:sp>
          <p:nvSpPr>
            <p:cNvPr id="21" name="圆角矩形 20"/>
            <p:cNvSpPr/>
            <p:nvPr/>
          </p:nvSpPr>
          <p:spPr>
            <a:xfrm>
              <a:off x="6339097" y="4180903"/>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8563" tIns="64281" rIns="128563" bIns="64281" anchor="ctr"/>
            <a:lstStyle/>
            <a:p>
              <a:pPr algn="ctr">
                <a:defRPr/>
              </a:pPr>
              <a:endParaRPr lang="zh-CN" altLang="en-US" sz="3795" dirty="0">
                <a:latin typeface="+mj-lt"/>
                <a:ea typeface="Arial Unicode MS" panose="020B0604020202020204" pitchFamily="34" charset="-122"/>
                <a:cs typeface="Arial Unicode MS" panose="020B0604020202020204" pitchFamily="34" charset="-122"/>
              </a:endParaRPr>
            </a:p>
          </p:txBody>
        </p:sp>
        <p:sp>
          <p:nvSpPr>
            <p:cNvPr id="39" name="矩形 38"/>
            <p:cNvSpPr/>
            <p:nvPr/>
          </p:nvSpPr>
          <p:spPr>
            <a:xfrm>
              <a:off x="6723349" y="4221882"/>
              <a:ext cx="3201175" cy="428900"/>
            </a:xfrm>
            <a:prstGeom prst="rect">
              <a:avLst/>
            </a:prstGeom>
            <a:grpFill/>
          </p:spPr>
          <p:txBody>
            <a:bodyPr wrap="square" lIns="128563" tIns="64281" rIns="128563" bIns="64281">
              <a:spAutoFit/>
            </a:bodyPr>
            <a:lstStyle/>
            <a:p>
              <a:pPr>
                <a:defRPr/>
              </a:pPr>
              <a:r>
                <a:rPr lang="zh-CN" altLang="en-US" sz="211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项目职责</a:t>
              </a:r>
              <a:endParaRPr lang="zh-CN" altLang="zh-CN" sz="211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9" name="圆角矩形 18"/>
          <p:cNvSpPr/>
          <p:nvPr/>
        </p:nvSpPr>
        <p:spPr>
          <a:xfrm>
            <a:off x="5752578" y="5332135"/>
            <a:ext cx="541048" cy="539196"/>
          </a:xfrm>
          <a:prstGeom prst="roundRect">
            <a:avLst/>
          </a:prstGeom>
          <a:solidFill>
            <a:srgbClr val="6699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8563" tIns="64281" rIns="128563" bIns="64281" anchor="ctr"/>
          <a:lstStyle/>
          <a:p>
            <a:pPr algn="ctr">
              <a:defRPr/>
            </a:pPr>
            <a:r>
              <a:rPr lang="en-US" altLang="zh-CN" sz="3795" dirty="0">
                <a:latin typeface="+mj-lt"/>
                <a:ea typeface="Arial Unicode MS" panose="020B0604020202020204" pitchFamily="34" charset="-122"/>
                <a:cs typeface="Arial Unicode MS" panose="020B0604020202020204" pitchFamily="34" charset="-122"/>
              </a:rPr>
              <a:t>5</a:t>
            </a:r>
            <a:endParaRPr lang="zh-CN" altLang="en-US" sz="3795" dirty="0">
              <a:latin typeface="+mj-lt"/>
              <a:ea typeface="Arial Unicode MS" panose="020B0604020202020204" pitchFamily="34" charset="-122"/>
              <a:cs typeface="Arial Unicode MS" panose="020B0604020202020204" pitchFamily="34" charset="-122"/>
            </a:endParaRPr>
          </a:p>
        </p:txBody>
      </p:sp>
      <p:grpSp>
        <p:nvGrpSpPr>
          <p:cNvPr id="8" name="组合 7"/>
          <p:cNvGrpSpPr/>
          <p:nvPr/>
        </p:nvGrpSpPr>
        <p:grpSpPr>
          <a:xfrm>
            <a:off x="6682286" y="5332135"/>
            <a:ext cx="3947133" cy="539196"/>
            <a:chOff x="6339097" y="5057483"/>
            <a:chExt cx="3744416" cy="511504"/>
          </a:xfrm>
          <a:solidFill>
            <a:schemeClr val="accent1"/>
          </a:solidFill>
        </p:grpSpPr>
        <p:sp>
          <p:nvSpPr>
            <p:cNvPr id="24" name="圆角矩形 23"/>
            <p:cNvSpPr/>
            <p:nvPr/>
          </p:nvSpPr>
          <p:spPr>
            <a:xfrm>
              <a:off x="6339097" y="5057483"/>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8563" tIns="64281" rIns="128563" bIns="64281" anchor="ctr"/>
            <a:lstStyle/>
            <a:p>
              <a:pPr algn="ctr">
                <a:defRPr/>
              </a:pPr>
              <a:endParaRPr lang="zh-CN" altLang="en-US" sz="3795" dirty="0">
                <a:latin typeface="+mj-lt"/>
                <a:ea typeface="Arial Unicode MS" panose="020B0604020202020204" pitchFamily="34" charset="-122"/>
                <a:cs typeface="Arial Unicode MS" panose="020B0604020202020204" pitchFamily="34" charset="-122"/>
              </a:endParaRPr>
            </a:p>
          </p:txBody>
        </p:sp>
        <p:sp>
          <p:nvSpPr>
            <p:cNvPr id="20" name="矩形 19"/>
            <p:cNvSpPr/>
            <p:nvPr/>
          </p:nvSpPr>
          <p:spPr>
            <a:xfrm>
              <a:off x="6723478" y="5085978"/>
              <a:ext cx="3201047" cy="428900"/>
            </a:xfrm>
            <a:prstGeom prst="rect">
              <a:avLst/>
            </a:prstGeom>
            <a:grpFill/>
          </p:spPr>
          <p:txBody>
            <a:bodyPr wrap="square" lIns="128563" tIns="64281" rIns="128563" bIns="64281">
              <a:spAutoFit/>
            </a:bodyPr>
            <a:lstStyle/>
            <a:p>
              <a:pPr>
                <a:defRPr/>
              </a:pPr>
              <a:r>
                <a:rPr lang="zh-CN" altLang="zh-CN" sz="211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项目分工</a:t>
              </a:r>
            </a:p>
          </p:txBody>
        </p:sp>
      </p:grpSp>
      <p:sp>
        <p:nvSpPr>
          <p:cNvPr id="22" name="TextBox 21"/>
          <p:cNvSpPr txBox="1"/>
          <p:nvPr/>
        </p:nvSpPr>
        <p:spPr>
          <a:xfrm>
            <a:off x="205050" y="2340578"/>
            <a:ext cx="2960350" cy="1427531"/>
          </a:xfrm>
          <a:prstGeom prst="rect">
            <a:avLst/>
          </a:prstGeom>
          <a:noFill/>
        </p:spPr>
        <p:txBody>
          <a:bodyPr wrap="square" lIns="128550" tIns="64274" rIns="128550" bIns="64274">
            <a:spAutoFit/>
          </a:bodyPr>
          <a:lstStyle/>
          <a:p>
            <a:pPr algn="r">
              <a:defRPr/>
            </a:pPr>
            <a:r>
              <a:rPr lang="zh-CN" altLang="en-US" sz="5060" b="1" spc="211" dirty="0">
                <a:latin typeface="微软雅黑" panose="020B0503020204020204" pitchFamily="34" charset="-122"/>
                <a:ea typeface="微软雅黑" panose="020B0503020204020204" pitchFamily="34" charset="-122"/>
              </a:rPr>
              <a:t>目录 </a:t>
            </a:r>
            <a:endParaRPr lang="en-US" altLang="zh-CN" sz="5060" b="1" spc="211" dirty="0">
              <a:latin typeface="微软雅黑" panose="020B0503020204020204" pitchFamily="34" charset="-122"/>
              <a:ea typeface="微软雅黑" panose="020B0503020204020204" pitchFamily="34" charset="-122"/>
            </a:endParaRPr>
          </a:p>
          <a:p>
            <a:pPr algn="r">
              <a:defRPr/>
            </a:pPr>
            <a:r>
              <a:rPr lang="en-US" altLang="zh-CN" sz="3375" b="1" spc="211" dirty="0">
                <a:latin typeface="微软雅黑" panose="020B0503020204020204" pitchFamily="34" charset="-122"/>
                <a:ea typeface="微软雅黑" panose="020B0503020204020204" pitchFamily="34" charset="-122"/>
              </a:rPr>
              <a:t>CONTENTS</a:t>
            </a:r>
            <a:endParaRPr lang="zh-CN" altLang="en-US" sz="3375" b="1" spc="211" dirty="0">
              <a:latin typeface="微软雅黑" panose="020B0503020204020204" pitchFamily="34" charset="-122"/>
              <a:ea typeface="微软雅黑" panose="020B0503020204020204" pitchFamily="34" charset="-122"/>
            </a:endParaRPr>
          </a:p>
        </p:txBody>
      </p:sp>
      <p:sp>
        <p:nvSpPr>
          <p:cNvPr id="2" name="下箭头 1"/>
          <p:cNvSpPr/>
          <p:nvPr/>
        </p:nvSpPr>
        <p:spPr>
          <a:xfrm rot="16200000">
            <a:off x="4510499" y="1588068"/>
            <a:ext cx="607251" cy="716633"/>
          </a:xfrm>
          <a:prstGeom prst="downArrow">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afterEffect">
                                  <p:stCondLst>
                                    <p:cond delay="0"/>
                                  </p:stCondLst>
                                  <p:iterate type="lt">
                                    <p:tmPct val="40000"/>
                                  </p:iterate>
                                  <p:childTnLst>
                                    <p:set>
                                      <p:cBhvr>
                                        <p:cTn id="6" dur="1" fill="hold">
                                          <p:stCondLst>
                                            <p:cond delay="0"/>
                                          </p:stCondLst>
                                        </p:cTn>
                                        <p:tgtEl>
                                          <p:spTgt spid="22"/>
                                        </p:tgtEl>
                                        <p:attrNameLst>
                                          <p:attrName>style.visibility</p:attrName>
                                        </p:attrNameLst>
                                      </p:cBhvr>
                                      <p:to>
                                        <p:strVal val="visible"/>
                                      </p:to>
                                    </p:set>
                                    <p:anim calcmode="lin" valueType="num">
                                      <p:cBhvr>
                                        <p:cTn id="7" dur="250" fill="hold"/>
                                        <p:tgtEl>
                                          <p:spTgt spid="22"/>
                                        </p:tgtEl>
                                        <p:attrNameLst>
                                          <p:attrName>ppt_x</p:attrName>
                                        </p:attrNameLst>
                                      </p:cBhvr>
                                      <p:tavLst>
                                        <p:tav tm="0">
                                          <p:val>
                                            <p:strVal val="#ppt_x"/>
                                          </p:val>
                                        </p:tav>
                                        <p:tav tm="100000">
                                          <p:val>
                                            <p:strVal val="#ppt_x"/>
                                          </p:val>
                                        </p:tav>
                                      </p:tavLst>
                                    </p:anim>
                                    <p:anim calcmode="lin" valueType="num">
                                      <p:cBhvr>
                                        <p:cTn id="8" dur="250" fill="hold"/>
                                        <p:tgtEl>
                                          <p:spTgt spid="22"/>
                                        </p:tgtEl>
                                        <p:attrNameLst>
                                          <p:attrName>ppt_y</p:attrName>
                                        </p:attrNameLst>
                                      </p:cBhvr>
                                      <p:tavLst>
                                        <p:tav tm="0">
                                          <p:val>
                                            <p:strVal val="#ppt_y-#ppt_h/2"/>
                                          </p:val>
                                        </p:tav>
                                        <p:tav tm="100000">
                                          <p:val>
                                            <p:strVal val="#ppt_y"/>
                                          </p:val>
                                        </p:tav>
                                      </p:tavLst>
                                    </p:anim>
                                    <p:anim calcmode="lin" valueType="num">
                                      <p:cBhvr>
                                        <p:cTn id="9" dur="250" fill="hold"/>
                                        <p:tgtEl>
                                          <p:spTgt spid="22"/>
                                        </p:tgtEl>
                                        <p:attrNameLst>
                                          <p:attrName>ppt_w</p:attrName>
                                        </p:attrNameLst>
                                      </p:cBhvr>
                                      <p:tavLst>
                                        <p:tav tm="0">
                                          <p:val>
                                            <p:strVal val="#ppt_w"/>
                                          </p:val>
                                        </p:tav>
                                        <p:tav tm="100000">
                                          <p:val>
                                            <p:strVal val="#ppt_w"/>
                                          </p:val>
                                        </p:tav>
                                      </p:tavLst>
                                    </p:anim>
                                    <p:anim calcmode="lin" valueType="num">
                                      <p:cBhvr>
                                        <p:cTn id="10" dur="250" fill="hold"/>
                                        <p:tgtEl>
                                          <p:spTgt spid="22"/>
                                        </p:tgtEl>
                                        <p:attrNameLst>
                                          <p:attrName>ppt_h</p:attrName>
                                        </p:attrNameLst>
                                      </p:cBhvr>
                                      <p:tavLst>
                                        <p:tav tm="0">
                                          <p:val>
                                            <p:fltVal val="0"/>
                                          </p:val>
                                        </p:tav>
                                        <p:tav tm="100000">
                                          <p:val>
                                            <p:strVal val="#ppt_h"/>
                                          </p:val>
                                        </p:tav>
                                      </p:tavLst>
                                    </p:anim>
                                  </p:childTnLst>
                                </p:cTn>
                              </p:par>
                            </p:childTnLst>
                          </p:cTn>
                        </p:par>
                        <p:par>
                          <p:cTn id="11" fill="hold">
                            <p:stCondLst>
                              <p:cond delay="1250"/>
                            </p:stCondLst>
                            <p:childTnLst>
                              <p:par>
                                <p:cTn id="12" presetID="10" presetClass="entr" presetSubtype="0" fill="hold" grpId="0" nodeType="after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1000"/>
                                        <p:tgtEl>
                                          <p:spTgt spid="31"/>
                                        </p:tgtEl>
                                      </p:cBhvr>
                                    </p:animEffect>
                                  </p:childTnLst>
                                </p:cTn>
                              </p:par>
                              <p:par>
                                <p:cTn id="15" presetID="56" presetClass="path" presetSubtype="0" accel="50000" decel="50000" fill="hold" grpId="1" nodeType="withEffect">
                                  <p:stCondLst>
                                    <p:cond delay="0"/>
                                  </p:stCondLst>
                                  <p:childTnLst>
                                    <p:animMotion origin="layout" path="M -0.03737 0.04121 L -6.25E-7 -3.33333E-6 " pathEditMode="relative" rAng="0" ptsTypes="AA">
                                      <p:cBhvr>
                                        <p:cTn id="16" dur="700" fill="hold"/>
                                        <p:tgtEl>
                                          <p:spTgt spid="31"/>
                                        </p:tgtEl>
                                        <p:attrNameLst>
                                          <p:attrName>ppt_x</p:attrName>
                                          <p:attrName>ppt_y</p:attrName>
                                        </p:attrNameLst>
                                      </p:cBhvr>
                                      <p:rCtr x="1862" y="-2060"/>
                                    </p:animMotion>
                                  </p:childTnLst>
                                </p:cTn>
                              </p:par>
                              <p:par>
                                <p:cTn id="17" presetID="22" presetClass="entr" presetSubtype="8" fill="hold" nodeType="withEffect">
                                  <p:stCondLst>
                                    <p:cond delay="25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1000"/>
                                        <p:tgtEl>
                                          <p:spTgt spid="33"/>
                                        </p:tgtEl>
                                      </p:cBhvr>
                                    </p:animEffect>
                                  </p:childTnLst>
                                </p:cTn>
                              </p:par>
                              <p:par>
                                <p:cTn id="23" presetID="56" presetClass="path" presetSubtype="0" accel="50000" decel="50000" fill="hold" grpId="1" nodeType="withEffect">
                                  <p:stCondLst>
                                    <p:cond delay="250"/>
                                  </p:stCondLst>
                                  <p:childTnLst>
                                    <p:animMotion origin="layout" path="M -0.03737 0.0412 L -6.25E-7 2.96296E-6 " pathEditMode="relative" rAng="0" ptsTypes="AA">
                                      <p:cBhvr>
                                        <p:cTn id="24" dur="700" fill="hold"/>
                                        <p:tgtEl>
                                          <p:spTgt spid="33"/>
                                        </p:tgtEl>
                                        <p:attrNameLst>
                                          <p:attrName>ppt_x</p:attrName>
                                          <p:attrName>ppt_y</p:attrName>
                                        </p:attrNameLst>
                                      </p:cBhvr>
                                      <p:rCtr x="1862" y="-2060"/>
                                    </p:animMotion>
                                  </p:childTnLst>
                                </p:cTn>
                              </p:par>
                              <p:par>
                                <p:cTn id="25" presetID="22" presetClass="entr" presetSubtype="8" fill="hold" nodeType="withEffect">
                                  <p:stCondLst>
                                    <p:cond delay="50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1000"/>
                                        <p:tgtEl>
                                          <p:spTgt spid="36"/>
                                        </p:tgtEl>
                                      </p:cBhvr>
                                    </p:animEffect>
                                  </p:childTnLst>
                                </p:cTn>
                              </p:par>
                              <p:par>
                                <p:cTn id="31" presetID="56" presetClass="path" presetSubtype="0" accel="50000" decel="50000" fill="hold" grpId="1" nodeType="withEffect">
                                  <p:stCondLst>
                                    <p:cond delay="500"/>
                                  </p:stCondLst>
                                  <p:childTnLst>
                                    <p:animMotion origin="layout" path="M -0.03737 0.0412 L -6.25E-7 -7.40741E-7 " pathEditMode="relative" rAng="0" ptsTypes="AA">
                                      <p:cBhvr>
                                        <p:cTn id="32" dur="700" fill="hold"/>
                                        <p:tgtEl>
                                          <p:spTgt spid="36"/>
                                        </p:tgtEl>
                                        <p:attrNameLst>
                                          <p:attrName>ppt_x</p:attrName>
                                          <p:attrName>ppt_y</p:attrName>
                                        </p:attrNameLst>
                                      </p:cBhvr>
                                      <p:rCtr x="1862" y="-2060"/>
                                    </p:animMotion>
                                  </p:childTnLst>
                                </p:cTn>
                              </p:par>
                              <p:par>
                                <p:cTn id="33" presetID="22" presetClass="entr" presetSubtype="8" fill="hold" nodeType="withEffect">
                                  <p:stCondLst>
                                    <p:cond delay="75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par>
                                <p:cTn id="36" presetID="10" presetClass="entr" presetSubtype="0" fill="hold" grpId="0" nodeType="withEffect">
                                  <p:stCondLst>
                                    <p:cond delay="75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1000"/>
                                        <p:tgtEl>
                                          <p:spTgt spid="38"/>
                                        </p:tgtEl>
                                      </p:cBhvr>
                                    </p:animEffect>
                                  </p:childTnLst>
                                </p:cTn>
                              </p:par>
                              <p:par>
                                <p:cTn id="39" presetID="56" presetClass="path" presetSubtype="0" accel="50000" decel="50000" fill="hold" grpId="1" nodeType="withEffect">
                                  <p:stCondLst>
                                    <p:cond delay="750"/>
                                  </p:stCondLst>
                                  <p:childTnLst>
                                    <p:animMotion origin="layout" path="M -0.03737 0.04121 L -6.25E-7 -4.44444E-6 " pathEditMode="relative" rAng="0" ptsTypes="AA">
                                      <p:cBhvr>
                                        <p:cTn id="40" dur="700" fill="hold"/>
                                        <p:tgtEl>
                                          <p:spTgt spid="38"/>
                                        </p:tgtEl>
                                        <p:attrNameLst>
                                          <p:attrName>ppt_x</p:attrName>
                                          <p:attrName>ppt_y</p:attrName>
                                        </p:attrNameLst>
                                      </p:cBhvr>
                                      <p:rCtr x="1862" y="-2060"/>
                                    </p:animMotion>
                                  </p:childTnLst>
                                </p:cTn>
                              </p:par>
                              <p:par>
                                <p:cTn id="41" presetID="22" presetClass="entr" presetSubtype="8" fill="hold" nodeType="withEffect">
                                  <p:stCondLst>
                                    <p:cond delay="100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500"/>
                                        <p:tgtEl>
                                          <p:spTgt spid="7"/>
                                        </p:tgtEl>
                                      </p:cBhvr>
                                    </p:animEffect>
                                  </p:childTnLst>
                                </p:cTn>
                              </p:par>
                              <p:par>
                                <p:cTn id="44" presetID="10" presetClass="entr" presetSubtype="0" fill="hold" grpId="0" nodeType="withEffect">
                                  <p:stCondLst>
                                    <p:cond delay="75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1000"/>
                                        <p:tgtEl>
                                          <p:spTgt spid="19"/>
                                        </p:tgtEl>
                                      </p:cBhvr>
                                    </p:animEffect>
                                  </p:childTnLst>
                                </p:cTn>
                              </p:par>
                              <p:par>
                                <p:cTn id="47" presetID="56" presetClass="path" presetSubtype="0" accel="50000" decel="50000" fill="hold" grpId="1" nodeType="withEffect">
                                  <p:stCondLst>
                                    <p:cond delay="750"/>
                                  </p:stCondLst>
                                  <p:childTnLst>
                                    <p:animMotion origin="layout" path="M -0.03737 0.04121 L -6.25E-7 -4.44444E-6 " pathEditMode="relative" rAng="0" ptsTypes="AA">
                                      <p:cBhvr>
                                        <p:cTn id="48" dur="700" fill="hold"/>
                                        <p:tgtEl>
                                          <p:spTgt spid="19"/>
                                        </p:tgtEl>
                                        <p:attrNameLst>
                                          <p:attrName>ppt_x</p:attrName>
                                          <p:attrName>ppt_y</p:attrName>
                                        </p:attrNameLst>
                                      </p:cBhvr>
                                      <p:rCtr x="1862" y="-2060"/>
                                    </p:animMotion>
                                  </p:childTnLst>
                                </p:cTn>
                              </p:par>
                              <p:par>
                                <p:cTn id="49" presetID="22" presetClass="entr" presetSubtype="8" fill="hold" nodeType="withEffect">
                                  <p:stCondLst>
                                    <p:cond delay="1250"/>
                                  </p:stCondLst>
                                  <p:childTnLst>
                                    <p:set>
                                      <p:cBhvr>
                                        <p:cTn id="50" dur="1" fill="hold">
                                          <p:stCondLst>
                                            <p:cond delay="0"/>
                                          </p:stCondLst>
                                        </p:cTn>
                                        <p:tgtEl>
                                          <p:spTgt spid="8"/>
                                        </p:tgtEl>
                                        <p:attrNameLst>
                                          <p:attrName>style.visibility</p:attrName>
                                        </p:attrNameLst>
                                      </p:cBhvr>
                                      <p:to>
                                        <p:strVal val="visible"/>
                                      </p:to>
                                    </p:set>
                                    <p:animEffect transition="in" filter="wipe(left)">
                                      <p:cBhvr>
                                        <p:cTn id="51" dur="500"/>
                                        <p:tgtEl>
                                          <p:spTgt spid="8"/>
                                        </p:tgtEl>
                                      </p:cBhvr>
                                    </p:animEffect>
                                  </p:childTnLst>
                                </p:cTn>
                              </p:par>
                            </p:childTnLst>
                          </p:cTn>
                        </p:par>
                        <p:par>
                          <p:cTn id="52" fill="hold">
                            <p:stCondLst>
                              <p:cond delay="2250"/>
                            </p:stCondLst>
                            <p:childTnLst>
                              <p:par>
                                <p:cTn id="53" presetID="2" presetClass="entr" presetSubtype="8" fill="hold" grpId="0" nodeType="afterEffect">
                                  <p:stCondLst>
                                    <p:cond delay="0"/>
                                  </p:stCondLst>
                                  <p:childTnLst>
                                    <p:set>
                                      <p:cBhvr>
                                        <p:cTn id="54" dur="1" fill="hold">
                                          <p:stCondLst>
                                            <p:cond delay="0"/>
                                          </p:stCondLst>
                                        </p:cTn>
                                        <p:tgtEl>
                                          <p:spTgt spid="2"/>
                                        </p:tgtEl>
                                        <p:attrNameLst>
                                          <p:attrName>style.visibility</p:attrName>
                                        </p:attrNameLst>
                                      </p:cBhvr>
                                      <p:to>
                                        <p:strVal val="visible"/>
                                      </p:to>
                                    </p:set>
                                    <p:anim calcmode="lin" valueType="num">
                                      <p:cBhvr additive="base">
                                        <p:cTn id="55" dur="500" fill="hold"/>
                                        <p:tgtEl>
                                          <p:spTgt spid="2"/>
                                        </p:tgtEl>
                                        <p:attrNameLst>
                                          <p:attrName>ppt_x</p:attrName>
                                        </p:attrNameLst>
                                      </p:cBhvr>
                                      <p:tavLst>
                                        <p:tav tm="0">
                                          <p:val>
                                            <p:strVal val="0-#ppt_w/2"/>
                                          </p:val>
                                        </p:tav>
                                        <p:tav tm="100000">
                                          <p:val>
                                            <p:strVal val="#ppt_x"/>
                                          </p:val>
                                        </p:tav>
                                      </p:tavLst>
                                    </p:anim>
                                    <p:anim calcmode="lin" valueType="num">
                                      <p:cBhvr additive="base">
                                        <p:cTn id="56" dur="500" fill="hold"/>
                                        <p:tgtEl>
                                          <p:spTgt spid="2"/>
                                        </p:tgtEl>
                                        <p:attrNameLst>
                                          <p:attrName>ppt_y</p:attrName>
                                        </p:attrNameLst>
                                      </p:cBhvr>
                                      <p:tavLst>
                                        <p:tav tm="0">
                                          <p:val>
                                            <p:strVal val="#ppt_y"/>
                                          </p:val>
                                        </p:tav>
                                        <p:tav tm="100000">
                                          <p:val>
                                            <p:strVal val="#ppt_y"/>
                                          </p:val>
                                        </p:tav>
                                      </p:tavLst>
                                    </p:anim>
                                  </p:childTnLst>
                                </p:cTn>
                              </p:par>
                            </p:childTnLst>
                          </p:cTn>
                        </p:par>
                        <p:par>
                          <p:cTn id="57" fill="hold">
                            <p:stCondLst>
                              <p:cond delay="2750"/>
                            </p:stCondLst>
                            <p:childTnLst>
                              <p:par>
                                <p:cTn id="58" presetID="26" presetClass="emph" presetSubtype="0" fill="hold" grpId="2" nodeType="afterEffect">
                                  <p:stCondLst>
                                    <p:cond delay="0"/>
                                  </p:stCondLst>
                                  <p:childTnLst>
                                    <p:animEffect transition="out" filter="fade">
                                      <p:cBhvr>
                                        <p:cTn id="59" dur="500" tmFilter="0, 0; .2, .5; .8, .5; 1, 0"/>
                                        <p:tgtEl>
                                          <p:spTgt spid="31"/>
                                        </p:tgtEl>
                                      </p:cBhvr>
                                    </p:animEffect>
                                    <p:animScale>
                                      <p:cBhvr>
                                        <p:cTn id="60" dur="250" autoRev="1" fill="hold"/>
                                        <p:tgtEl>
                                          <p:spTgt spid="31"/>
                                        </p:tgtEl>
                                      </p:cBhvr>
                                      <p:by x="105000" y="105000"/>
                                    </p:animScale>
                                  </p:childTnLst>
                                </p:cTn>
                              </p:par>
                              <p:par>
                                <p:cTn id="61" presetID="26" presetClass="emph" presetSubtype="0" fill="hold" nodeType="withEffect">
                                  <p:stCondLst>
                                    <p:cond delay="0"/>
                                  </p:stCondLst>
                                  <p:childTnLst>
                                    <p:animEffect transition="out" filter="fade">
                                      <p:cBhvr>
                                        <p:cTn id="62" dur="500" tmFilter="0, 0; .2, .5; .8, .5; 1, 0"/>
                                        <p:tgtEl>
                                          <p:spTgt spid="4"/>
                                        </p:tgtEl>
                                      </p:cBhvr>
                                    </p:animEffect>
                                    <p:animScale>
                                      <p:cBhvr>
                                        <p:cTn id="6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1" grpId="2" animBg="1"/>
      <p:bldP spid="33" grpId="0" animBg="1"/>
      <p:bldP spid="33" grpId="1" animBg="1"/>
      <p:bldP spid="36" grpId="0" animBg="1"/>
      <p:bldP spid="36" grpId="1" animBg="1"/>
      <p:bldP spid="38" grpId="0" animBg="1"/>
      <p:bldP spid="38" grpId="1" animBg="1"/>
      <p:bldP spid="19" grpId="0" animBg="1"/>
      <p:bldP spid="19" grpId="1" animBg="1"/>
      <p:bldP spid="22" grpId="0"/>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37"/>
          <p:cNvGrpSpPr/>
          <p:nvPr/>
        </p:nvGrpSpPr>
        <p:grpSpPr>
          <a:xfrm>
            <a:off x="1164369" y="2680221"/>
            <a:ext cx="2316294" cy="1514496"/>
            <a:chOff x="1" y="0"/>
            <a:chExt cx="4392858" cy="2872248"/>
          </a:xfrm>
        </p:grpSpPr>
        <p:sp>
          <p:nvSpPr>
            <p:cNvPr id="3" name="Shape 333"/>
            <p:cNvSpPr/>
            <p:nvPr/>
          </p:nvSpPr>
          <p:spPr>
            <a:xfrm>
              <a:off x="1" y="0"/>
              <a:ext cx="4392858"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1"/>
            </a:solidFill>
            <a:ln w="12700" cap="flat">
              <a:noFill/>
              <a:miter lim="400000"/>
            </a:ln>
            <a:effectLst/>
          </p:spPr>
          <p:txBody>
            <a:bodyPr wrap="square" lIns="0" tIns="0" rIns="0" bIns="0" numCol="1" anchor="ctr">
              <a:noAutofit/>
            </a:bodyPr>
            <a:lstStyle/>
            <a:p>
              <a:pPr lvl="0" algn="ctr">
                <a:lnSpc>
                  <a:spcPct val="120000"/>
                </a:lnSpc>
                <a:defRPr sz="11200"/>
              </a:pPr>
              <a:endParaRPr sz="1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Shape 335"/>
            <p:cNvSpPr/>
            <p:nvPr/>
          </p:nvSpPr>
          <p:spPr>
            <a:xfrm>
              <a:off x="1092703" y="1208712"/>
              <a:ext cx="2854654" cy="490307"/>
            </a:xfrm>
            <a:prstGeom prst="rect">
              <a:avLst/>
            </a:prstGeom>
            <a:noFill/>
            <a:ln w="12700" cap="flat">
              <a:noFill/>
              <a:miter lim="400000"/>
            </a:ln>
            <a:effectLst/>
          </p:spPr>
          <p:txBody>
            <a:bodyPr wrap="none" lIns="0" tIns="0" rIns="0" bIns="0" numCol="1" anchor="ctr">
              <a:sp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zh-CN" altLang="en-US"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引言，项目</a:t>
              </a:r>
              <a:r>
                <a:rPr lang="zh-CN" altLang="en-US" sz="1400"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概述</a:t>
              </a:r>
              <a:r>
                <a:rPr lang="en-US" altLang="zh-CN" sz="1400"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8.4</a:t>
              </a:r>
              <a:endParaRPr lang="zh-CN" altLang="en-US"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7" name="Group 342"/>
          <p:cNvGrpSpPr/>
          <p:nvPr/>
        </p:nvGrpSpPr>
        <p:grpSpPr>
          <a:xfrm>
            <a:off x="3181743" y="2680221"/>
            <a:ext cx="2316294" cy="1514496"/>
            <a:chOff x="0" y="0"/>
            <a:chExt cx="4392859" cy="2872248"/>
          </a:xfrm>
          <a:solidFill>
            <a:srgbClr val="E60000"/>
          </a:solidFill>
        </p:grpSpPr>
        <p:sp>
          <p:nvSpPr>
            <p:cNvPr id="8" name="Shape 338"/>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2"/>
            </a:solidFill>
            <a:ln w="12700" cap="flat">
              <a:noFill/>
              <a:miter lim="400000"/>
            </a:ln>
            <a:effectLst/>
          </p:spPr>
          <p:txBody>
            <a:bodyPr wrap="square" lIns="0" tIns="0" rIns="0" bIns="0" numCol="1" anchor="ctr">
              <a:noAutofit/>
            </a:bodyPr>
            <a:lstStyle/>
            <a:p>
              <a:pPr lvl="0" algn="ctr">
                <a:lnSpc>
                  <a:spcPct val="120000"/>
                </a:lnSpc>
                <a:defRPr sz="11200"/>
              </a:pPr>
              <a:endParaRPr sz="1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Shape 340"/>
            <p:cNvSpPr/>
            <p:nvPr/>
          </p:nvSpPr>
          <p:spPr>
            <a:xfrm>
              <a:off x="1194479" y="1289712"/>
              <a:ext cx="2852436" cy="431800"/>
            </a:xfrm>
            <a:prstGeom prst="rect">
              <a:avLst/>
            </a:prstGeom>
            <a:noFill/>
            <a:ln w="12700" cap="flat">
              <a:noFill/>
              <a:miter lim="400000"/>
            </a:ln>
            <a:effectLst/>
          </p:spPr>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zh-CN" altLang="en-US"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项目组织，gant，wbs，项目职责</a:t>
              </a:r>
            </a:p>
            <a:p>
              <a:pPr algn="ctr">
                <a:lnSpc>
                  <a:spcPct val="120000"/>
                </a:lnSpc>
              </a:pPr>
              <a:r>
                <a:rPr lang="zh-CN" altLang="en-US"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文档</a:t>
              </a:r>
              <a:r>
                <a:rPr lang="zh-CN" altLang="en-US" sz="1400"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分工</a:t>
              </a:r>
              <a:r>
                <a:rPr lang="en-US" altLang="zh-CN" sz="1400"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8.8</a:t>
              </a:r>
              <a:endParaRPr lang="zh-CN" altLang="en-US"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2" name="Group 347"/>
          <p:cNvGrpSpPr/>
          <p:nvPr/>
        </p:nvGrpSpPr>
        <p:grpSpPr>
          <a:xfrm>
            <a:off x="5248957" y="2680221"/>
            <a:ext cx="2316294" cy="1514496"/>
            <a:chOff x="0" y="0"/>
            <a:chExt cx="4392859" cy="2872248"/>
          </a:xfrm>
        </p:grpSpPr>
        <p:sp>
          <p:nvSpPr>
            <p:cNvPr id="13" name="Shape 343"/>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3"/>
            </a:solidFill>
            <a:ln w="12700" cap="flat">
              <a:noFill/>
              <a:miter lim="400000"/>
            </a:ln>
            <a:effectLst/>
          </p:spPr>
          <p:txBody>
            <a:bodyPr wrap="square" lIns="0" tIns="0" rIns="0" bIns="0" numCol="1" anchor="ctr">
              <a:noAutofit/>
            </a:bodyPr>
            <a:lstStyle/>
            <a:p>
              <a:pPr lvl="0" algn="ctr">
                <a:lnSpc>
                  <a:spcPct val="120000"/>
                </a:lnSpc>
                <a:defRPr sz="11200"/>
              </a:pPr>
              <a:endParaRPr sz="1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Shape 345"/>
            <p:cNvSpPr/>
            <p:nvPr/>
          </p:nvSpPr>
          <p:spPr>
            <a:xfrm>
              <a:off x="1086541" y="1289712"/>
              <a:ext cx="2972476" cy="431800"/>
            </a:xfrm>
            <a:prstGeom prst="rect">
              <a:avLst/>
            </a:prstGeom>
            <a:noFill/>
            <a:ln w="12700" cap="flat">
              <a:noFill/>
              <a:miter lim="400000"/>
            </a:ln>
            <a:effectLst/>
          </p:spPr>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zh-CN" altLang="id-ID"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生命周期选择、阶段划分、风险管理、</a:t>
              </a:r>
              <a:r>
                <a:rPr lang="en-US" altLang="zh-CN" sz="1400"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ppt8.7</a:t>
              </a:r>
              <a:endParaRPr lang="en-US" altLang="zh-CN"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7" name="Group 352"/>
          <p:cNvGrpSpPr/>
          <p:nvPr/>
        </p:nvGrpSpPr>
        <p:grpSpPr>
          <a:xfrm>
            <a:off x="7299143" y="2680221"/>
            <a:ext cx="2316291" cy="1514496"/>
            <a:chOff x="0" y="0"/>
            <a:chExt cx="4392859" cy="2872248"/>
          </a:xfrm>
          <a:solidFill>
            <a:srgbClr val="E60000"/>
          </a:solidFill>
        </p:grpSpPr>
        <p:sp>
          <p:nvSpPr>
            <p:cNvPr id="18" name="Shape 348"/>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4"/>
            </a:solidFill>
            <a:ln w="12700" cap="flat">
              <a:noFill/>
              <a:miter lim="400000"/>
            </a:ln>
            <a:effectLst/>
          </p:spPr>
          <p:txBody>
            <a:bodyPr wrap="square" lIns="0" tIns="0" rIns="0" bIns="0" numCol="1" anchor="ctr">
              <a:noAutofit/>
            </a:bodyPr>
            <a:lstStyle/>
            <a:p>
              <a:pPr lvl="0" algn="ctr">
                <a:lnSpc>
                  <a:spcPct val="120000"/>
                </a:lnSpc>
                <a:defRPr sz="11200"/>
              </a:pPr>
              <a:endParaRPr sz="1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Shape 350"/>
            <p:cNvSpPr/>
            <p:nvPr/>
          </p:nvSpPr>
          <p:spPr>
            <a:xfrm>
              <a:off x="1186403" y="1289712"/>
              <a:ext cx="2924718" cy="431800"/>
            </a:xfrm>
            <a:prstGeom prst="rect">
              <a:avLst/>
            </a:prstGeom>
            <a:noFill/>
            <a:ln w="12700" cap="flat">
              <a:noFill/>
              <a:miter lim="400000"/>
            </a:ln>
            <a:effectLst/>
          </p:spPr>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zh-CN" altLang="id-ID"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a:t>
              </a:r>
              <a:r>
                <a:rPr lang="zh-CN" altLang="id-ID" sz="1400"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策划</a:t>
              </a:r>
              <a:r>
                <a:rPr lang="zh-CN" altLang="en-US" sz="1400"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400"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会议记录</a:t>
              </a:r>
              <a:r>
                <a:rPr lang="en-US" altLang="zh-CN" sz="1400"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8.3</a:t>
              </a:r>
              <a:endParaRPr lang="zh-CN" altLang="id-ID"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2" name="Group 357"/>
          <p:cNvGrpSpPr/>
          <p:nvPr/>
        </p:nvGrpSpPr>
        <p:grpSpPr>
          <a:xfrm>
            <a:off x="9378091" y="2680221"/>
            <a:ext cx="2316291" cy="1514496"/>
            <a:chOff x="0" y="0"/>
            <a:chExt cx="4392859" cy="2872248"/>
          </a:xfrm>
        </p:grpSpPr>
        <p:sp>
          <p:nvSpPr>
            <p:cNvPr id="23" name="Shape 353"/>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5"/>
            </a:solidFill>
            <a:ln w="12700" cap="flat">
              <a:noFill/>
              <a:miter lim="400000"/>
            </a:ln>
            <a:effectLst/>
          </p:spPr>
          <p:txBody>
            <a:bodyPr wrap="square" lIns="0" tIns="0" rIns="0" bIns="0" numCol="1" anchor="ctr">
              <a:noAutofit/>
            </a:bodyPr>
            <a:lstStyle/>
            <a:p>
              <a:pPr lvl="0" algn="ctr">
                <a:lnSpc>
                  <a:spcPct val="120000"/>
                </a:lnSpc>
                <a:defRPr sz="11200"/>
              </a:pPr>
              <a:endParaRPr sz="1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Shape 355"/>
            <p:cNvSpPr/>
            <p:nvPr/>
          </p:nvSpPr>
          <p:spPr>
            <a:xfrm>
              <a:off x="1186405" y="1289715"/>
              <a:ext cx="3014432" cy="369333"/>
            </a:xfrm>
            <a:prstGeom prst="rect">
              <a:avLst/>
            </a:prstGeom>
            <a:noFill/>
            <a:ln w="12700" cap="flat">
              <a:noFill/>
              <a:miter lim="400000"/>
            </a:ln>
            <a:effectLst/>
          </p:spPr>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zh-CN" altLang="id-ID"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a:t>
              </a:r>
              <a:r>
                <a:rPr lang="zh-CN" altLang="id-ID" sz="1400"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策划</a:t>
              </a:r>
              <a:r>
                <a:rPr lang="en-US" altLang="zh-CN" sz="1400"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8.6</a:t>
              </a:r>
              <a:endParaRPr lang="zh-CN" altLang="id-ID"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7" name="Group 360"/>
          <p:cNvGrpSpPr/>
          <p:nvPr/>
        </p:nvGrpSpPr>
        <p:grpSpPr>
          <a:xfrm>
            <a:off x="2098263" y="3978266"/>
            <a:ext cx="448507" cy="448507"/>
            <a:chOff x="0" y="0"/>
            <a:chExt cx="850594" cy="850594"/>
          </a:xfrm>
        </p:grpSpPr>
        <p:sp>
          <p:nvSpPr>
            <p:cNvPr id="28" name="Shape 358"/>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50800" cap="flat">
              <a:solidFill>
                <a:srgbClr val="FBF9FC"/>
              </a:solidFill>
              <a:prstDash val="solid"/>
              <a:miter lim="400000"/>
            </a:ln>
            <a:effectLst/>
          </p:spPr>
          <p:txBody>
            <a:bodyPr wrap="square" lIns="0" tIns="0" rIns="0" bIns="0" numCol="1" anchor="ctr">
              <a:noAutofit/>
            </a:bodyPr>
            <a:lstStyle/>
            <a:p>
              <a:pPr lvl="0" algn="ctr">
                <a:lnSpc>
                  <a:spcPct val="120000"/>
                </a:lnSpc>
                <a:defRPr sz="11200"/>
              </a:pPr>
              <a:endParaRPr sz="109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Shape 359"/>
            <p:cNvSpPr/>
            <p:nvPr/>
          </p:nvSpPr>
          <p:spPr>
            <a:xfrm>
              <a:off x="300082" y="114147"/>
              <a:ext cx="250430" cy="622301"/>
            </a:xfrm>
            <a:prstGeom prst="rect">
              <a:avLst/>
            </a:prstGeom>
            <a:noFill/>
            <a:ln w="12700" cap="flat">
              <a:noFill/>
              <a:miter lim="400000"/>
            </a:ln>
            <a:effectLst/>
          </p:spPr>
          <p:txBody>
            <a:bodyPr wrap="square" lIns="0" tIns="0" rIns="0" bIns="0" numCol="1" anchor="ctr">
              <a:noAutofit/>
            </a:bodyPr>
            <a:lstStyle>
              <a:lvl1pPr>
                <a:defRPr sz="3200" b="1">
                  <a:solidFill>
                    <a:srgbClr val="FAF9FC"/>
                  </a:solidFill>
                  <a:latin typeface="Oxygen"/>
                  <a:ea typeface="Oxygen"/>
                  <a:cs typeface="Oxygen"/>
                  <a:sym typeface="Oxygen"/>
                </a:defRPr>
              </a:lvl1pPr>
            </a:lstStyle>
            <a:p>
              <a:pPr lvl="0" algn="ctr">
                <a:lnSpc>
                  <a:spcPct val="120000"/>
                </a:lnSpc>
                <a:defRPr sz="1800" b="0">
                  <a:solidFill>
                    <a:srgbClr val="000000"/>
                  </a:solidFill>
                </a:defRPr>
              </a:pPr>
              <a:r>
                <a:rPr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1</a:t>
              </a:r>
            </a:p>
          </p:txBody>
        </p:sp>
      </p:grpSp>
      <p:grpSp>
        <p:nvGrpSpPr>
          <p:cNvPr id="30" name="Group 363"/>
          <p:cNvGrpSpPr/>
          <p:nvPr/>
        </p:nvGrpSpPr>
        <p:grpSpPr>
          <a:xfrm>
            <a:off x="4119893" y="3978266"/>
            <a:ext cx="448507" cy="448507"/>
            <a:chOff x="0" y="0"/>
            <a:chExt cx="850594" cy="850594"/>
          </a:xfrm>
          <a:solidFill>
            <a:srgbClr val="E60000"/>
          </a:solidFill>
        </p:grpSpPr>
        <p:sp>
          <p:nvSpPr>
            <p:cNvPr id="31" name="Shape 361"/>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50800" cap="flat">
              <a:solidFill>
                <a:srgbClr val="FBF9FC"/>
              </a:solidFill>
              <a:prstDash val="solid"/>
              <a:miter lim="400000"/>
            </a:ln>
            <a:effectLst/>
          </p:spPr>
          <p:txBody>
            <a:bodyPr wrap="square" lIns="0" tIns="0" rIns="0" bIns="0" numCol="1" anchor="ctr">
              <a:noAutofit/>
            </a:bodyPr>
            <a:lstStyle/>
            <a:p>
              <a:pPr lvl="0" algn="ctr">
                <a:lnSpc>
                  <a:spcPct val="120000"/>
                </a:lnSpc>
                <a:defRPr sz="11200"/>
              </a:pPr>
              <a:endParaRPr sz="109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Shape 362"/>
            <p:cNvSpPr/>
            <p:nvPr/>
          </p:nvSpPr>
          <p:spPr>
            <a:xfrm>
              <a:off x="331243" y="202702"/>
              <a:ext cx="188486" cy="445192"/>
            </a:xfrm>
            <a:prstGeom prst="rect">
              <a:avLst/>
            </a:prstGeom>
            <a:noFill/>
            <a:ln w="12700" cap="flat">
              <a:noFill/>
              <a:miter lim="400000"/>
            </a:ln>
            <a:effectLst/>
          </p:spPr>
          <p:txBody>
            <a:bodyPr wrap="none" lIns="0" tIns="0" rIns="0" bIns="0" numCol="1" anchor="ctr">
              <a:spAutoFit/>
            </a:bodyPr>
            <a:lstStyle>
              <a:lvl1pPr>
                <a:defRPr sz="3200" b="1">
                  <a:solidFill>
                    <a:srgbClr val="FAF9FC"/>
                  </a:solidFill>
                  <a:latin typeface="Oxygen"/>
                  <a:ea typeface="Oxygen"/>
                  <a:cs typeface="Oxygen"/>
                  <a:sym typeface="Oxygen"/>
                </a:defRPr>
              </a:lvl1pPr>
            </a:lstStyle>
            <a:p>
              <a:pPr lvl="0" algn="ctr">
                <a:lnSpc>
                  <a:spcPct val="120000"/>
                </a:lnSpc>
                <a:defRPr sz="1800" b="0">
                  <a:solidFill>
                    <a:srgbClr val="000000"/>
                  </a:solidFill>
                </a:defRPr>
              </a:pPr>
              <a:r>
                <a:rPr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a:t>
              </a:r>
            </a:p>
          </p:txBody>
        </p:sp>
      </p:grpSp>
      <p:grpSp>
        <p:nvGrpSpPr>
          <p:cNvPr id="33" name="Group 366"/>
          <p:cNvGrpSpPr/>
          <p:nvPr/>
        </p:nvGrpSpPr>
        <p:grpSpPr>
          <a:xfrm>
            <a:off x="6182851" y="3978266"/>
            <a:ext cx="448507" cy="448507"/>
            <a:chOff x="0" y="0"/>
            <a:chExt cx="850594" cy="850594"/>
          </a:xfrm>
        </p:grpSpPr>
        <p:sp>
          <p:nvSpPr>
            <p:cNvPr id="34" name="Shape 364"/>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50800" cap="flat">
              <a:solidFill>
                <a:srgbClr val="FBF9FC"/>
              </a:solidFill>
              <a:prstDash val="solid"/>
              <a:miter lim="400000"/>
            </a:ln>
            <a:effectLst/>
          </p:spPr>
          <p:txBody>
            <a:bodyPr wrap="square" lIns="0" tIns="0" rIns="0" bIns="0" numCol="1" anchor="ctr">
              <a:noAutofit/>
            </a:bodyPr>
            <a:lstStyle/>
            <a:p>
              <a:pPr lvl="0" algn="ctr">
                <a:lnSpc>
                  <a:spcPct val="120000"/>
                </a:lnSpc>
                <a:defRPr sz="11200"/>
              </a:pPr>
              <a:endParaRPr sz="109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Shape 365"/>
            <p:cNvSpPr/>
            <p:nvPr/>
          </p:nvSpPr>
          <p:spPr>
            <a:xfrm>
              <a:off x="331243" y="202702"/>
              <a:ext cx="188486" cy="445192"/>
            </a:xfrm>
            <a:prstGeom prst="rect">
              <a:avLst/>
            </a:prstGeom>
            <a:noFill/>
            <a:ln w="12700" cap="flat">
              <a:noFill/>
              <a:miter lim="400000"/>
            </a:ln>
            <a:effectLst/>
          </p:spPr>
          <p:txBody>
            <a:bodyPr wrap="none" lIns="0" tIns="0" rIns="0" bIns="0" numCol="1" anchor="ctr">
              <a:spAutoFit/>
            </a:bodyPr>
            <a:lstStyle>
              <a:lvl1pPr>
                <a:defRPr sz="3200" b="1">
                  <a:solidFill>
                    <a:srgbClr val="FAF9FC"/>
                  </a:solidFill>
                  <a:latin typeface="Oxygen"/>
                  <a:ea typeface="Oxygen"/>
                  <a:cs typeface="Oxygen"/>
                  <a:sym typeface="Oxygen"/>
                </a:defRPr>
              </a:lvl1pPr>
            </a:lstStyle>
            <a:p>
              <a:pPr lvl="0" algn="ctr">
                <a:lnSpc>
                  <a:spcPct val="120000"/>
                </a:lnSpc>
                <a:defRPr sz="1800" b="0">
                  <a:solidFill>
                    <a:srgbClr val="000000"/>
                  </a:solidFill>
                </a:defRPr>
              </a:pPr>
              <a:r>
                <a:rPr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3</a:t>
              </a:r>
            </a:p>
          </p:txBody>
        </p:sp>
      </p:grpSp>
      <p:grpSp>
        <p:nvGrpSpPr>
          <p:cNvPr id="36" name="Group 369"/>
          <p:cNvGrpSpPr/>
          <p:nvPr/>
        </p:nvGrpSpPr>
        <p:grpSpPr>
          <a:xfrm>
            <a:off x="8233035" y="3978266"/>
            <a:ext cx="448507" cy="448507"/>
            <a:chOff x="0" y="0"/>
            <a:chExt cx="850594" cy="850594"/>
          </a:xfrm>
          <a:solidFill>
            <a:srgbClr val="E60000"/>
          </a:solidFill>
        </p:grpSpPr>
        <p:sp>
          <p:nvSpPr>
            <p:cNvPr id="37" name="Shape 367"/>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50800" cap="flat">
              <a:solidFill>
                <a:srgbClr val="FBF9FC"/>
              </a:solidFill>
              <a:prstDash val="solid"/>
              <a:miter lim="400000"/>
            </a:ln>
            <a:effectLst/>
          </p:spPr>
          <p:txBody>
            <a:bodyPr wrap="square" lIns="0" tIns="0" rIns="0" bIns="0" numCol="1" anchor="ctr">
              <a:noAutofit/>
            </a:bodyPr>
            <a:lstStyle/>
            <a:p>
              <a:pPr lvl="0" algn="ctr">
                <a:lnSpc>
                  <a:spcPct val="120000"/>
                </a:lnSpc>
                <a:defRPr sz="11200"/>
              </a:pPr>
              <a:endParaRPr sz="109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Shape 368"/>
            <p:cNvSpPr/>
            <p:nvPr/>
          </p:nvSpPr>
          <p:spPr>
            <a:xfrm>
              <a:off x="243825" y="114147"/>
              <a:ext cx="362944" cy="622301"/>
            </a:xfrm>
            <a:prstGeom prst="rect">
              <a:avLst/>
            </a:prstGeom>
            <a:noFill/>
            <a:ln w="12700" cap="flat">
              <a:noFill/>
              <a:miter lim="400000"/>
            </a:ln>
            <a:effectLst/>
          </p:spPr>
          <p:txBody>
            <a:bodyPr wrap="square" lIns="0" tIns="0" rIns="0" bIns="0" numCol="1" anchor="ctr">
              <a:noAutofit/>
            </a:bodyPr>
            <a:lstStyle>
              <a:lvl1pPr>
                <a:defRPr sz="3200" b="1">
                  <a:solidFill>
                    <a:srgbClr val="FAF9FC"/>
                  </a:solidFill>
                  <a:latin typeface="Oxygen"/>
                  <a:ea typeface="Oxygen"/>
                  <a:cs typeface="Oxygen"/>
                  <a:sym typeface="Oxygen"/>
                </a:defRPr>
              </a:lvl1pPr>
            </a:lstStyle>
            <a:p>
              <a:pPr lvl="0" algn="ctr">
                <a:lnSpc>
                  <a:spcPct val="120000"/>
                </a:lnSpc>
                <a:defRPr sz="1800" b="0">
                  <a:solidFill>
                    <a:srgbClr val="000000"/>
                  </a:solidFill>
                </a:defRPr>
              </a:pPr>
              <a:r>
                <a:rPr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4</a:t>
              </a:r>
            </a:p>
          </p:txBody>
        </p:sp>
      </p:grpSp>
      <p:grpSp>
        <p:nvGrpSpPr>
          <p:cNvPr id="39" name="Group 372"/>
          <p:cNvGrpSpPr/>
          <p:nvPr/>
        </p:nvGrpSpPr>
        <p:grpSpPr>
          <a:xfrm>
            <a:off x="10311984" y="3978266"/>
            <a:ext cx="448507" cy="448507"/>
            <a:chOff x="0" y="0"/>
            <a:chExt cx="850594" cy="850594"/>
          </a:xfrm>
        </p:grpSpPr>
        <p:sp>
          <p:nvSpPr>
            <p:cNvPr id="40" name="Shape 370"/>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w="50800" cap="flat">
              <a:solidFill>
                <a:srgbClr val="FBF9FC"/>
              </a:solidFill>
              <a:prstDash val="solid"/>
              <a:miter lim="400000"/>
            </a:ln>
            <a:effectLst/>
          </p:spPr>
          <p:txBody>
            <a:bodyPr wrap="square" lIns="0" tIns="0" rIns="0" bIns="0" numCol="1" anchor="ctr">
              <a:noAutofit/>
            </a:bodyPr>
            <a:lstStyle/>
            <a:p>
              <a:pPr lvl="0" algn="ctr">
                <a:lnSpc>
                  <a:spcPct val="120000"/>
                </a:lnSpc>
                <a:defRPr sz="11200"/>
              </a:pPr>
              <a:endParaRPr sz="109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Shape 371"/>
            <p:cNvSpPr/>
            <p:nvPr/>
          </p:nvSpPr>
          <p:spPr>
            <a:xfrm>
              <a:off x="331243" y="202702"/>
              <a:ext cx="188486" cy="445192"/>
            </a:xfrm>
            <a:prstGeom prst="rect">
              <a:avLst/>
            </a:prstGeom>
            <a:noFill/>
            <a:ln w="12700" cap="flat">
              <a:noFill/>
              <a:miter lim="400000"/>
            </a:ln>
            <a:effectLst/>
          </p:spPr>
          <p:txBody>
            <a:bodyPr wrap="none" lIns="0" tIns="0" rIns="0" bIns="0" numCol="1" anchor="ctr">
              <a:spAutoFit/>
            </a:bodyPr>
            <a:lstStyle>
              <a:lvl1pPr>
                <a:defRPr sz="3200" b="1">
                  <a:solidFill>
                    <a:srgbClr val="FAF9FC"/>
                  </a:solidFill>
                  <a:latin typeface="Oxygen"/>
                  <a:ea typeface="Oxygen"/>
                  <a:cs typeface="Oxygen"/>
                  <a:sym typeface="Oxygen"/>
                </a:defRPr>
              </a:lvl1pPr>
            </a:lstStyle>
            <a:p>
              <a:pPr lvl="0" algn="ctr">
                <a:lnSpc>
                  <a:spcPct val="120000"/>
                </a:lnSpc>
                <a:defRPr sz="1800" b="0">
                  <a:solidFill>
                    <a:srgbClr val="000000"/>
                  </a:solidFill>
                </a:defRPr>
              </a:pPr>
              <a:r>
                <a:rPr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5</a:t>
              </a:r>
            </a:p>
          </p:txBody>
        </p:sp>
      </p:grpSp>
      <p:sp>
        <p:nvSpPr>
          <p:cNvPr id="43" name="Shape 373"/>
          <p:cNvSpPr/>
          <p:nvPr/>
        </p:nvSpPr>
        <p:spPr>
          <a:xfrm>
            <a:off x="1393648" y="4794002"/>
            <a:ext cx="1804918" cy="516255"/>
          </a:xfrm>
          <a:prstGeom prst="rect">
            <a:avLst/>
          </a:prstGeom>
          <a:noFill/>
          <a:ln w="12700" cap="flat">
            <a:noFill/>
            <a:miter lim="400000"/>
          </a:ln>
          <a:effectLst/>
        </p:spPr>
        <p:txBody>
          <a:bodyPr wrap="square" lIns="0" tIns="0" rIns="0" bIns="0" numCol="1" anchor="t">
            <a:spAutoFit/>
          </a:bodyPr>
          <a:lstStyle>
            <a:lvl1pPr>
              <a:defRPr sz="2000">
                <a:solidFill>
                  <a:srgbClr val="828589"/>
                </a:solidFill>
                <a:latin typeface="STIXGeneral-Bold"/>
                <a:ea typeface="STIXGeneral-Bold"/>
                <a:cs typeface="STIXGeneral-Bold"/>
                <a:sym typeface="STIXGeneral-Bold"/>
              </a:defRPr>
            </a:lvl1pPr>
          </a:lstStyle>
          <a:p>
            <a:pPr algn="ctr">
              <a:lnSpc>
                <a:spcPct val="120000"/>
              </a:lnSpc>
            </a:pPr>
            <a:r>
              <a:rPr lang="zh-CN" altLang="en-US" sz="2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李捷</a:t>
            </a:r>
          </a:p>
        </p:txBody>
      </p:sp>
      <p:sp>
        <p:nvSpPr>
          <p:cNvPr id="46" name="Shape 376"/>
          <p:cNvSpPr/>
          <p:nvPr/>
        </p:nvSpPr>
        <p:spPr>
          <a:xfrm>
            <a:off x="3454628" y="4794002"/>
            <a:ext cx="1804918" cy="516255"/>
          </a:xfrm>
          <a:prstGeom prst="rect">
            <a:avLst/>
          </a:prstGeom>
          <a:noFill/>
          <a:ln w="12700" cap="flat">
            <a:noFill/>
            <a:miter lim="400000"/>
          </a:ln>
          <a:effectLst/>
        </p:spPr>
        <p:txBody>
          <a:bodyPr wrap="square" lIns="0" tIns="0" rIns="0" bIns="0" numCol="1" anchor="t">
            <a:spAutoFit/>
          </a:bodyPr>
          <a:lstStyle>
            <a:lvl1pPr>
              <a:defRPr sz="2000">
                <a:solidFill>
                  <a:srgbClr val="828589"/>
                </a:solidFill>
                <a:latin typeface="STIXGeneral-Bold"/>
                <a:ea typeface="STIXGeneral-Bold"/>
                <a:cs typeface="STIXGeneral-Bold"/>
                <a:sym typeface="STIXGeneral-Bold"/>
              </a:defRPr>
            </a:lvl1pPr>
          </a:lstStyle>
          <a:p>
            <a:pPr algn="ctr">
              <a:lnSpc>
                <a:spcPct val="120000"/>
              </a:lnSpc>
            </a:pPr>
            <a:r>
              <a:rPr lang="zh-CN" altLang="en-US" sz="2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蒋家俊</a:t>
            </a:r>
            <a:endParaRPr lang="zh-CN" alt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Shape 379"/>
          <p:cNvSpPr/>
          <p:nvPr/>
        </p:nvSpPr>
        <p:spPr>
          <a:xfrm>
            <a:off x="5479631" y="4794002"/>
            <a:ext cx="1804918" cy="516255"/>
          </a:xfrm>
          <a:prstGeom prst="rect">
            <a:avLst/>
          </a:prstGeom>
          <a:noFill/>
          <a:ln w="12700" cap="flat">
            <a:noFill/>
            <a:miter lim="400000"/>
          </a:ln>
          <a:effectLst/>
        </p:spPr>
        <p:txBody>
          <a:bodyPr wrap="square" lIns="0" tIns="0" rIns="0" bIns="0" numCol="1" anchor="t">
            <a:spAutoFit/>
          </a:bodyPr>
          <a:lstStyle>
            <a:lvl1pPr>
              <a:defRPr sz="2000">
                <a:solidFill>
                  <a:srgbClr val="828589"/>
                </a:solidFill>
                <a:latin typeface="STIXGeneral-Bold"/>
                <a:ea typeface="STIXGeneral-Bold"/>
                <a:cs typeface="STIXGeneral-Bold"/>
                <a:sym typeface="STIXGeneral-Bold"/>
              </a:defRPr>
            </a:lvl1pPr>
          </a:lstStyle>
          <a:p>
            <a:pPr algn="ctr">
              <a:lnSpc>
                <a:spcPct val="120000"/>
              </a:lnSpc>
            </a:pPr>
            <a:r>
              <a:rPr lang="zh-CN" altLang="en-US" sz="2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厉佩强</a:t>
            </a:r>
          </a:p>
        </p:txBody>
      </p:sp>
      <p:sp>
        <p:nvSpPr>
          <p:cNvPr id="52" name="Shape 382"/>
          <p:cNvSpPr/>
          <p:nvPr/>
        </p:nvSpPr>
        <p:spPr>
          <a:xfrm>
            <a:off x="7569908" y="4794002"/>
            <a:ext cx="1804918" cy="516255"/>
          </a:xfrm>
          <a:prstGeom prst="rect">
            <a:avLst/>
          </a:prstGeom>
          <a:noFill/>
          <a:ln w="12700" cap="flat">
            <a:noFill/>
            <a:miter lim="400000"/>
          </a:ln>
          <a:effectLst/>
        </p:spPr>
        <p:txBody>
          <a:bodyPr wrap="square" lIns="0" tIns="0" rIns="0" bIns="0" numCol="1" anchor="t">
            <a:spAutoFit/>
          </a:bodyPr>
          <a:lstStyle>
            <a:lvl1pPr>
              <a:defRPr sz="2000">
                <a:solidFill>
                  <a:srgbClr val="606B83"/>
                </a:solidFill>
                <a:latin typeface="STIXGeneral-Bold"/>
                <a:ea typeface="STIXGeneral-Bold"/>
                <a:cs typeface="STIXGeneral-Bold"/>
                <a:sym typeface="STIXGeneral-Bold"/>
              </a:defRPr>
            </a:lvl1pPr>
          </a:lstStyle>
          <a:p>
            <a:pPr algn="ctr">
              <a:lnSpc>
                <a:spcPct val="120000"/>
              </a:lnSpc>
            </a:pPr>
            <a:r>
              <a:rPr lang="zh-CN" altLang="en-US" sz="2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周盛</a:t>
            </a:r>
          </a:p>
        </p:txBody>
      </p:sp>
      <p:sp>
        <p:nvSpPr>
          <p:cNvPr id="55" name="Shape 385"/>
          <p:cNvSpPr/>
          <p:nvPr/>
        </p:nvSpPr>
        <p:spPr>
          <a:xfrm>
            <a:off x="9630886" y="4794002"/>
            <a:ext cx="1804918" cy="516255"/>
          </a:xfrm>
          <a:prstGeom prst="rect">
            <a:avLst/>
          </a:prstGeom>
          <a:noFill/>
          <a:ln w="12700" cap="flat">
            <a:noFill/>
            <a:miter lim="400000"/>
          </a:ln>
          <a:effectLst/>
        </p:spPr>
        <p:txBody>
          <a:bodyPr wrap="square" lIns="0" tIns="0" rIns="0" bIns="0" numCol="1" anchor="t">
            <a:spAutoFit/>
          </a:bodyPr>
          <a:lstStyle>
            <a:lvl1pPr>
              <a:defRPr sz="2000">
                <a:solidFill>
                  <a:srgbClr val="828589"/>
                </a:solidFill>
                <a:latin typeface="STIXGeneral-Bold"/>
                <a:ea typeface="STIXGeneral-Bold"/>
                <a:cs typeface="STIXGeneral-Bold"/>
                <a:sym typeface="STIXGeneral-Bold"/>
              </a:defRPr>
            </a:lvl1pPr>
          </a:lstStyle>
          <a:p>
            <a:pPr algn="ctr">
              <a:lnSpc>
                <a:spcPct val="120000"/>
              </a:lnSpc>
            </a:pPr>
            <a:r>
              <a:rPr lang="zh-CN" altLang="en-US" sz="2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朱秉</a:t>
            </a:r>
          </a:p>
        </p:txBody>
      </p:sp>
      <p:sp>
        <p:nvSpPr>
          <p:cNvPr id="42" name="TextBox 8"/>
          <p:cNvSpPr txBox="1"/>
          <p:nvPr/>
        </p:nvSpPr>
        <p:spPr>
          <a:xfrm>
            <a:off x="824035" y="233727"/>
            <a:ext cx="3949155" cy="492125"/>
          </a:xfrm>
          <a:prstGeom prst="rect">
            <a:avLst/>
          </a:prstGeom>
          <a:noFill/>
        </p:spPr>
        <p:txBody>
          <a:bodyPr wrap="square" lIns="0" tIns="0" rIns="0" bIns="0" rtlCol="0" anchor="ctr">
            <a:spAutoFit/>
          </a:bodyPr>
          <a:lstStyle/>
          <a:p>
            <a:r>
              <a:rPr lang="zh-CN" sz="3200"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项目分工</a:t>
            </a:r>
          </a:p>
        </p:txBody>
      </p:sp>
      <p:sp>
        <p:nvSpPr>
          <p:cNvPr id="44" name="TextBox 8"/>
          <p:cNvSpPr txBox="1"/>
          <p:nvPr/>
        </p:nvSpPr>
        <p:spPr>
          <a:xfrm>
            <a:off x="824036" y="743616"/>
            <a:ext cx="2807720" cy="215265"/>
          </a:xfrm>
          <a:prstGeom prst="rect">
            <a:avLst/>
          </a:prstGeom>
          <a:noFill/>
        </p:spPr>
        <p:txBody>
          <a:bodyPr wrap="square" lIns="0" tIns="0" rIns="0" bIns="0" rtlCol="0" anchor="ctr">
            <a:spAutoFit/>
          </a:bodyPr>
          <a:lstStyle/>
          <a:p>
            <a:r>
              <a:rPr lang="en-US" altLang="zh-CN" sz="1400" dirty="0">
                <a:solidFill>
                  <a:schemeClr val="tx1"/>
                </a:solidFill>
                <a:latin typeface="Arial" panose="020B0604020202020204" pitchFamily="34" charset="0"/>
                <a:ea typeface="微软雅黑" panose="020B0503020204020204" pitchFamily="34" charset="-122"/>
                <a:sym typeface="Arial" panose="020B0604020202020204" pitchFamily="34" charset="0"/>
              </a:rPr>
              <a:t>PRD-G17</a:t>
            </a:r>
          </a:p>
        </p:txBody>
      </p:sp>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indefinite" fill="hold"/>
                                        <p:tgtEl>
                                          <p:spTgt spid="22"/>
                                        </p:tgtEl>
                                        <p:attrNameLst>
                                          <p:attrName>style.visibility</p:attrName>
                                        </p:attrNameLst>
                                      </p:cBhvr>
                                      <p:to>
                                        <p:strVal val="visible"/>
                                      </p:to>
                                    </p:set>
                                    <p:anim calcmode="lin" valueType="num">
                                      <p:cBhvr>
                                        <p:cTn id="7" dur="800" fill="hold"/>
                                        <p:tgtEl>
                                          <p:spTgt spid="22"/>
                                        </p:tgtEl>
                                        <p:attrNameLst>
                                          <p:attrName>ppt_x</p:attrName>
                                        </p:attrNameLst>
                                      </p:cBhvr>
                                      <p:tavLst>
                                        <p:tav tm="0">
                                          <p:val>
                                            <p:strVal val="0-#ppt_w/2"/>
                                          </p:val>
                                        </p:tav>
                                        <p:tav tm="100000">
                                          <p:val>
                                            <p:strVal val="#ppt_x"/>
                                          </p:val>
                                        </p:tav>
                                      </p:tavLst>
                                    </p:anim>
                                    <p:anim calcmode="lin" valueType="num">
                                      <p:cBhvr>
                                        <p:cTn id="8" dur="8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400"/>
                                  </p:stCondLst>
                                  <p:childTnLst>
                                    <p:set>
                                      <p:cBhvr>
                                        <p:cTn id="10" dur="indefinite" fill="hold"/>
                                        <p:tgtEl>
                                          <p:spTgt spid="17"/>
                                        </p:tgtEl>
                                        <p:attrNameLst>
                                          <p:attrName>style.visibility</p:attrName>
                                        </p:attrNameLst>
                                      </p:cBhvr>
                                      <p:to>
                                        <p:strVal val="visible"/>
                                      </p:to>
                                    </p:set>
                                    <p:anim calcmode="lin" valueType="num">
                                      <p:cBhvr>
                                        <p:cTn id="11" dur="800" fill="hold"/>
                                        <p:tgtEl>
                                          <p:spTgt spid="17"/>
                                        </p:tgtEl>
                                        <p:attrNameLst>
                                          <p:attrName>ppt_x</p:attrName>
                                        </p:attrNameLst>
                                      </p:cBhvr>
                                      <p:tavLst>
                                        <p:tav tm="0">
                                          <p:val>
                                            <p:strVal val="0-#ppt_w/2"/>
                                          </p:val>
                                        </p:tav>
                                        <p:tav tm="100000">
                                          <p:val>
                                            <p:strVal val="#ppt_x"/>
                                          </p:val>
                                        </p:tav>
                                      </p:tavLst>
                                    </p:anim>
                                    <p:anim calcmode="lin" valueType="num">
                                      <p:cBhvr>
                                        <p:cTn id="12" dur="8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800"/>
                                  </p:stCondLst>
                                  <p:childTnLst>
                                    <p:set>
                                      <p:cBhvr>
                                        <p:cTn id="14" dur="indefinite" fill="hold"/>
                                        <p:tgtEl>
                                          <p:spTgt spid="12"/>
                                        </p:tgtEl>
                                        <p:attrNameLst>
                                          <p:attrName>style.visibility</p:attrName>
                                        </p:attrNameLst>
                                      </p:cBhvr>
                                      <p:to>
                                        <p:strVal val="visible"/>
                                      </p:to>
                                    </p:set>
                                    <p:anim calcmode="lin" valueType="num">
                                      <p:cBhvr>
                                        <p:cTn id="15" dur="800" fill="hold"/>
                                        <p:tgtEl>
                                          <p:spTgt spid="12"/>
                                        </p:tgtEl>
                                        <p:attrNameLst>
                                          <p:attrName>ppt_x</p:attrName>
                                        </p:attrNameLst>
                                      </p:cBhvr>
                                      <p:tavLst>
                                        <p:tav tm="0">
                                          <p:val>
                                            <p:strVal val="0-#ppt_w/2"/>
                                          </p:val>
                                        </p:tav>
                                        <p:tav tm="100000">
                                          <p:val>
                                            <p:strVal val="#ppt_x"/>
                                          </p:val>
                                        </p:tav>
                                      </p:tavLst>
                                    </p:anim>
                                    <p:anim calcmode="lin" valueType="num">
                                      <p:cBhvr>
                                        <p:cTn id="16" dur="8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1200"/>
                                  </p:stCondLst>
                                  <p:childTnLst>
                                    <p:set>
                                      <p:cBhvr>
                                        <p:cTn id="18" dur="indefinite" fill="hold"/>
                                        <p:tgtEl>
                                          <p:spTgt spid="7"/>
                                        </p:tgtEl>
                                        <p:attrNameLst>
                                          <p:attrName>style.visibility</p:attrName>
                                        </p:attrNameLst>
                                      </p:cBhvr>
                                      <p:to>
                                        <p:strVal val="visible"/>
                                      </p:to>
                                    </p:set>
                                    <p:anim calcmode="lin" valueType="num">
                                      <p:cBhvr>
                                        <p:cTn id="19" dur="800" fill="hold"/>
                                        <p:tgtEl>
                                          <p:spTgt spid="7"/>
                                        </p:tgtEl>
                                        <p:attrNameLst>
                                          <p:attrName>ppt_x</p:attrName>
                                        </p:attrNameLst>
                                      </p:cBhvr>
                                      <p:tavLst>
                                        <p:tav tm="0">
                                          <p:val>
                                            <p:strVal val="0-#ppt_w/2"/>
                                          </p:val>
                                        </p:tav>
                                        <p:tav tm="100000">
                                          <p:val>
                                            <p:strVal val="#ppt_x"/>
                                          </p:val>
                                        </p:tav>
                                      </p:tavLst>
                                    </p:anim>
                                    <p:anim calcmode="lin" valueType="num">
                                      <p:cBhvr>
                                        <p:cTn id="20" dur="8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1600"/>
                                  </p:stCondLst>
                                  <p:childTnLst>
                                    <p:set>
                                      <p:cBhvr>
                                        <p:cTn id="22" dur="indefinite" fill="hold"/>
                                        <p:tgtEl>
                                          <p:spTgt spid="2"/>
                                        </p:tgtEl>
                                        <p:attrNameLst>
                                          <p:attrName>style.visibility</p:attrName>
                                        </p:attrNameLst>
                                      </p:cBhvr>
                                      <p:to>
                                        <p:strVal val="visible"/>
                                      </p:to>
                                    </p:set>
                                    <p:anim calcmode="lin" valueType="num">
                                      <p:cBhvr>
                                        <p:cTn id="23" dur="800" fill="hold"/>
                                        <p:tgtEl>
                                          <p:spTgt spid="2"/>
                                        </p:tgtEl>
                                        <p:attrNameLst>
                                          <p:attrName>ppt_x</p:attrName>
                                        </p:attrNameLst>
                                      </p:cBhvr>
                                      <p:tavLst>
                                        <p:tav tm="0">
                                          <p:val>
                                            <p:strVal val="0-#ppt_w/2"/>
                                          </p:val>
                                        </p:tav>
                                        <p:tav tm="100000">
                                          <p:val>
                                            <p:strVal val="#ppt_x"/>
                                          </p:val>
                                        </p:tav>
                                      </p:tavLst>
                                    </p:anim>
                                    <p:anim calcmode="lin" valueType="num">
                                      <p:cBhvr>
                                        <p:cTn id="24" dur="800" fill="hold"/>
                                        <p:tgtEl>
                                          <p:spTgt spid="2"/>
                                        </p:tgtEl>
                                        <p:attrNameLst>
                                          <p:attrName>ppt_y</p:attrName>
                                        </p:attrNameLst>
                                      </p:cBhvr>
                                      <p:tavLst>
                                        <p:tav tm="0">
                                          <p:val>
                                            <p:strVal val="#ppt_y"/>
                                          </p:val>
                                        </p:tav>
                                        <p:tav tm="100000">
                                          <p:val>
                                            <p:strVal val="#ppt_y"/>
                                          </p:val>
                                        </p:tav>
                                      </p:tavLst>
                                    </p:anim>
                                  </p:childTnLst>
                                </p:cTn>
                              </p:par>
                            </p:childTnLst>
                          </p:cTn>
                        </p:par>
                        <p:par>
                          <p:cTn id="25" fill="hold">
                            <p:stCondLst>
                              <p:cond delay="1000"/>
                            </p:stCondLst>
                            <p:childTnLst>
                              <p:par>
                                <p:cTn id="26" presetID="2" presetClass="entr" presetSubtype="4" fill="hold" grpId="0" nodeType="afterEffect">
                                  <p:stCondLst>
                                    <p:cond delay="0"/>
                                  </p:stCondLst>
                                  <p:childTnLst>
                                    <p:set>
                                      <p:cBhvr>
                                        <p:cTn id="27" dur="indefinite" fill="hold"/>
                                        <p:tgtEl>
                                          <p:spTgt spid="27"/>
                                        </p:tgtEl>
                                        <p:attrNameLst>
                                          <p:attrName>style.visibility</p:attrName>
                                        </p:attrNameLst>
                                      </p:cBhvr>
                                      <p:to>
                                        <p:strVal val="visible"/>
                                      </p:to>
                                    </p:set>
                                    <p:anim calcmode="lin" valueType="num">
                                      <p:cBhvr>
                                        <p:cTn id="28" dur="600" fill="hold"/>
                                        <p:tgtEl>
                                          <p:spTgt spid="27"/>
                                        </p:tgtEl>
                                        <p:attrNameLst>
                                          <p:attrName>ppt_x</p:attrName>
                                        </p:attrNameLst>
                                      </p:cBhvr>
                                      <p:tavLst>
                                        <p:tav tm="0">
                                          <p:val>
                                            <p:strVal val="#ppt_x"/>
                                          </p:val>
                                        </p:tav>
                                        <p:tav tm="100000">
                                          <p:val>
                                            <p:strVal val="#ppt_x"/>
                                          </p:val>
                                        </p:tav>
                                      </p:tavLst>
                                    </p:anim>
                                    <p:anim calcmode="lin" valueType="num">
                                      <p:cBhvr>
                                        <p:cTn id="29" dur="600" fill="hold"/>
                                        <p:tgtEl>
                                          <p:spTgt spid="27"/>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200"/>
                                  </p:stCondLst>
                                  <p:childTnLst>
                                    <p:set>
                                      <p:cBhvr>
                                        <p:cTn id="31" dur="indefinite" fill="hold"/>
                                        <p:tgtEl>
                                          <p:spTgt spid="30"/>
                                        </p:tgtEl>
                                        <p:attrNameLst>
                                          <p:attrName>style.visibility</p:attrName>
                                        </p:attrNameLst>
                                      </p:cBhvr>
                                      <p:to>
                                        <p:strVal val="visible"/>
                                      </p:to>
                                    </p:set>
                                    <p:anim calcmode="lin" valueType="num">
                                      <p:cBhvr>
                                        <p:cTn id="32" dur="600" fill="hold"/>
                                        <p:tgtEl>
                                          <p:spTgt spid="30"/>
                                        </p:tgtEl>
                                        <p:attrNameLst>
                                          <p:attrName>ppt_x</p:attrName>
                                        </p:attrNameLst>
                                      </p:cBhvr>
                                      <p:tavLst>
                                        <p:tav tm="0">
                                          <p:val>
                                            <p:strVal val="#ppt_x"/>
                                          </p:val>
                                        </p:tav>
                                        <p:tav tm="100000">
                                          <p:val>
                                            <p:strVal val="#ppt_x"/>
                                          </p:val>
                                        </p:tav>
                                      </p:tavLst>
                                    </p:anim>
                                    <p:anim calcmode="lin" valueType="num">
                                      <p:cBhvr>
                                        <p:cTn id="33" dur="600" fill="hold"/>
                                        <p:tgtEl>
                                          <p:spTgt spid="30"/>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400"/>
                                  </p:stCondLst>
                                  <p:childTnLst>
                                    <p:set>
                                      <p:cBhvr>
                                        <p:cTn id="35" dur="indefinite" fill="hold"/>
                                        <p:tgtEl>
                                          <p:spTgt spid="33"/>
                                        </p:tgtEl>
                                        <p:attrNameLst>
                                          <p:attrName>style.visibility</p:attrName>
                                        </p:attrNameLst>
                                      </p:cBhvr>
                                      <p:to>
                                        <p:strVal val="visible"/>
                                      </p:to>
                                    </p:set>
                                    <p:anim calcmode="lin" valueType="num">
                                      <p:cBhvr>
                                        <p:cTn id="36" dur="600" fill="hold"/>
                                        <p:tgtEl>
                                          <p:spTgt spid="33"/>
                                        </p:tgtEl>
                                        <p:attrNameLst>
                                          <p:attrName>ppt_x</p:attrName>
                                        </p:attrNameLst>
                                      </p:cBhvr>
                                      <p:tavLst>
                                        <p:tav tm="0">
                                          <p:val>
                                            <p:strVal val="#ppt_x"/>
                                          </p:val>
                                        </p:tav>
                                        <p:tav tm="100000">
                                          <p:val>
                                            <p:strVal val="#ppt_x"/>
                                          </p:val>
                                        </p:tav>
                                      </p:tavLst>
                                    </p:anim>
                                    <p:anim calcmode="lin" valueType="num">
                                      <p:cBhvr>
                                        <p:cTn id="37" dur="600" fill="hold"/>
                                        <p:tgtEl>
                                          <p:spTgt spid="33"/>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600"/>
                                  </p:stCondLst>
                                  <p:childTnLst>
                                    <p:set>
                                      <p:cBhvr>
                                        <p:cTn id="39" dur="indefinite" fill="hold"/>
                                        <p:tgtEl>
                                          <p:spTgt spid="36"/>
                                        </p:tgtEl>
                                        <p:attrNameLst>
                                          <p:attrName>style.visibility</p:attrName>
                                        </p:attrNameLst>
                                      </p:cBhvr>
                                      <p:to>
                                        <p:strVal val="visible"/>
                                      </p:to>
                                    </p:set>
                                    <p:anim calcmode="lin" valueType="num">
                                      <p:cBhvr>
                                        <p:cTn id="40" dur="600" fill="hold"/>
                                        <p:tgtEl>
                                          <p:spTgt spid="36"/>
                                        </p:tgtEl>
                                        <p:attrNameLst>
                                          <p:attrName>ppt_x</p:attrName>
                                        </p:attrNameLst>
                                      </p:cBhvr>
                                      <p:tavLst>
                                        <p:tav tm="0">
                                          <p:val>
                                            <p:strVal val="#ppt_x"/>
                                          </p:val>
                                        </p:tav>
                                        <p:tav tm="100000">
                                          <p:val>
                                            <p:strVal val="#ppt_x"/>
                                          </p:val>
                                        </p:tav>
                                      </p:tavLst>
                                    </p:anim>
                                    <p:anim calcmode="lin" valueType="num">
                                      <p:cBhvr>
                                        <p:cTn id="41" dur="600" fill="hold"/>
                                        <p:tgtEl>
                                          <p:spTgt spid="36"/>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800"/>
                                  </p:stCondLst>
                                  <p:childTnLst>
                                    <p:set>
                                      <p:cBhvr>
                                        <p:cTn id="43" dur="indefinite" fill="hold"/>
                                        <p:tgtEl>
                                          <p:spTgt spid="39"/>
                                        </p:tgtEl>
                                        <p:attrNameLst>
                                          <p:attrName>style.visibility</p:attrName>
                                        </p:attrNameLst>
                                      </p:cBhvr>
                                      <p:to>
                                        <p:strVal val="visible"/>
                                      </p:to>
                                    </p:set>
                                    <p:anim calcmode="lin" valueType="num">
                                      <p:cBhvr>
                                        <p:cTn id="44" dur="600" fill="hold"/>
                                        <p:tgtEl>
                                          <p:spTgt spid="39"/>
                                        </p:tgtEl>
                                        <p:attrNameLst>
                                          <p:attrName>ppt_x</p:attrName>
                                        </p:attrNameLst>
                                      </p:cBhvr>
                                      <p:tavLst>
                                        <p:tav tm="0">
                                          <p:val>
                                            <p:strVal val="#ppt_x"/>
                                          </p:val>
                                        </p:tav>
                                        <p:tav tm="100000">
                                          <p:val>
                                            <p:strVal val="#ppt_x"/>
                                          </p:val>
                                        </p:tav>
                                      </p:tavLst>
                                    </p:anim>
                                    <p:anim calcmode="lin" valueType="num">
                                      <p:cBhvr>
                                        <p:cTn id="45" dur="600" fill="hold"/>
                                        <p:tgtEl>
                                          <p:spTgt spid="39"/>
                                        </p:tgtEl>
                                        <p:attrNameLst>
                                          <p:attrName>ppt_y</p:attrName>
                                        </p:attrNameLst>
                                      </p:cBhvr>
                                      <p:tavLst>
                                        <p:tav tm="0">
                                          <p:val>
                                            <p:strVal val="1+#ppt_h/2"/>
                                          </p:val>
                                        </p:tav>
                                        <p:tav tm="100000">
                                          <p:val>
                                            <p:strVal val="#ppt_y"/>
                                          </p:val>
                                        </p:tav>
                                      </p:tavLst>
                                    </p:anim>
                                  </p:childTnLst>
                                </p:cTn>
                              </p:par>
                            </p:childTnLst>
                          </p:cTn>
                        </p:par>
                        <p:par>
                          <p:cTn id="46" fill="hold">
                            <p:stCondLst>
                              <p:cond delay="2000"/>
                            </p:stCondLst>
                            <p:childTnLst>
                              <p:par>
                                <p:cTn id="47" presetID="10" presetClass="entr" presetSubtype="0" fill="hold" grpId="0" nodeType="after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childTnLst>
                          </p:cTn>
                        </p:par>
                        <p:par>
                          <p:cTn id="50" fill="hold">
                            <p:stCondLst>
                              <p:cond delay="2500"/>
                            </p:stCondLst>
                            <p:childTnLst>
                              <p:par>
                                <p:cTn id="51" presetID="10" presetClass="entr" presetSubtype="0" fill="hold" grpId="0" nodeType="after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fade">
                                      <p:cBhvr>
                                        <p:cTn id="53" dur="500"/>
                                        <p:tgtEl>
                                          <p:spTgt spid="46"/>
                                        </p:tgtEl>
                                      </p:cBhvr>
                                    </p:animEffect>
                                  </p:childTnLst>
                                </p:cTn>
                              </p:par>
                            </p:childTnLst>
                          </p:cTn>
                        </p:par>
                        <p:par>
                          <p:cTn id="54" fill="hold">
                            <p:stCondLst>
                              <p:cond delay="3000"/>
                            </p:stCondLst>
                            <p:childTnLst>
                              <p:par>
                                <p:cTn id="55" presetID="10" presetClass="entr" presetSubtype="0" fill="hold" grpId="0" nodeType="after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500"/>
                                        <p:tgtEl>
                                          <p:spTgt spid="49"/>
                                        </p:tgtEl>
                                      </p:cBhvr>
                                    </p:animEffect>
                                  </p:childTnLst>
                                </p:cTn>
                              </p:par>
                            </p:childTnLst>
                          </p:cTn>
                        </p:par>
                        <p:par>
                          <p:cTn id="58" fill="hold">
                            <p:stCondLst>
                              <p:cond delay="3500"/>
                            </p:stCondLst>
                            <p:childTnLst>
                              <p:par>
                                <p:cTn id="59" presetID="10" presetClass="entr" presetSubtype="0" fill="hold" grpId="0" nodeType="after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fade">
                                      <p:cBhvr>
                                        <p:cTn id="61" dur="500"/>
                                        <p:tgtEl>
                                          <p:spTgt spid="52"/>
                                        </p:tgtEl>
                                      </p:cBhvr>
                                    </p:animEffect>
                                  </p:childTnLst>
                                </p:cTn>
                              </p:par>
                            </p:childTnLst>
                          </p:cTn>
                        </p:par>
                        <p:par>
                          <p:cTn id="62" fill="hold">
                            <p:stCondLst>
                              <p:cond delay="4000"/>
                            </p:stCondLst>
                            <p:childTnLst>
                              <p:par>
                                <p:cTn id="63" presetID="10" presetClass="entr" presetSubtype="0" fill="hold" grpId="0" nodeType="afterEffect">
                                  <p:stCondLst>
                                    <p:cond delay="0"/>
                                  </p:stCondLst>
                                  <p:childTnLst>
                                    <p:set>
                                      <p:cBhvr>
                                        <p:cTn id="64" dur="1" fill="hold">
                                          <p:stCondLst>
                                            <p:cond delay="0"/>
                                          </p:stCondLst>
                                        </p:cTn>
                                        <p:tgtEl>
                                          <p:spTgt spid="55"/>
                                        </p:tgtEl>
                                        <p:attrNameLst>
                                          <p:attrName>style.visibility</p:attrName>
                                        </p:attrNameLst>
                                      </p:cBhvr>
                                      <p:to>
                                        <p:strVal val="visible"/>
                                      </p:to>
                                    </p:set>
                                    <p:animEffect transition="in" filter="fade">
                                      <p:cBhvr>
                                        <p:cTn id="65"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advAuto="0"/>
      <p:bldP spid="7" grpId="0" bldLvl="0" animBg="1" advAuto="0"/>
      <p:bldP spid="12" grpId="0" bldLvl="0" animBg="1" advAuto="0"/>
      <p:bldP spid="17" grpId="0" bldLvl="0" animBg="1" advAuto="0"/>
      <p:bldP spid="22" grpId="0" bldLvl="0" animBg="1" advAuto="0"/>
      <p:bldP spid="27" grpId="0" bldLvl="0" animBg="1" advAuto="0"/>
      <p:bldP spid="30" grpId="0" bldLvl="0" animBg="1" advAuto="0"/>
      <p:bldP spid="33" grpId="0" bldLvl="0" animBg="1" advAuto="0"/>
      <p:bldP spid="36" grpId="0" bldLvl="0" animBg="1" advAuto="0"/>
      <p:bldP spid="39" grpId="0" bldLvl="0" animBg="1" advAuto="0"/>
      <p:bldP spid="43" grpId="0" bldLvl="0" animBg="1"/>
      <p:bldP spid="46" grpId="0" bldLvl="0" animBg="1"/>
      <p:bldP spid="49" grpId="0" bldLvl="0" animBg="1"/>
      <p:bldP spid="52" grpId="0" bldLvl="0" animBg="1"/>
      <p:bldP spid="55"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41279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54145" y="3201670"/>
            <a:ext cx="4949825" cy="829945"/>
          </a:xfrm>
          <a:prstGeom prst="rect">
            <a:avLst/>
          </a:prstGeom>
          <a:noFill/>
        </p:spPr>
        <p:txBody>
          <a:bodyPr wrap="square" rtlCol="0">
            <a:spAutoFit/>
          </a:bodyPr>
          <a:lstStyle/>
          <a:p>
            <a:pPr algn="ctr"/>
            <a:r>
              <a:rPr lang="en-US" altLang="zh-CN" sz="4800">
                <a:latin typeface="微软雅黑" panose="020B0503020204020204" pitchFamily="34" charset="-122"/>
                <a:ea typeface="微软雅黑" panose="020B0503020204020204" pitchFamily="34" charset="-122"/>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16"/>
          <p:cNvSpPr/>
          <p:nvPr/>
        </p:nvSpPr>
        <p:spPr bwMode="auto">
          <a:xfrm>
            <a:off x="-28563" y="1485696"/>
            <a:ext cx="5095644" cy="4261259"/>
          </a:xfrm>
          <a:custGeom>
            <a:avLst/>
            <a:gdLst>
              <a:gd name="connsiteX0" fmla="*/ 0 w 4511489"/>
              <a:gd name="connsiteY0" fmla="*/ 0 h 4261259"/>
              <a:gd name="connsiteX1" fmla="*/ 4511489 w 4511489"/>
              <a:gd name="connsiteY1" fmla="*/ 0 h 4261259"/>
              <a:gd name="connsiteX2" fmla="*/ 4511489 w 4511489"/>
              <a:gd name="connsiteY2" fmla="*/ 4261259 h 4261259"/>
              <a:gd name="connsiteX3" fmla="*/ 0 w 4511489"/>
              <a:gd name="connsiteY3" fmla="*/ 4261259 h 4261259"/>
            </a:gdLst>
            <a:ahLst/>
            <a:cxnLst>
              <a:cxn ang="0">
                <a:pos x="connsiteX0" y="connsiteY0"/>
              </a:cxn>
              <a:cxn ang="0">
                <a:pos x="connsiteX1" y="connsiteY1"/>
              </a:cxn>
              <a:cxn ang="0">
                <a:pos x="connsiteX2" y="connsiteY2"/>
              </a:cxn>
              <a:cxn ang="0">
                <a:pos x="connsiteX3" y="connsiteY3"/>
              </a:cxn>
            </a:cxnLst>
            <a:rect l="l" t="t" r="r" b="b"/>
            <a:pathLst>
              <a:path w="4511489" h="4261259">
                <a:moveTo>
                  <a:pt x="0" y="0"/>
                </a:moveTo>
                <a:lnTo>
                  <a:pt x="4511489" y="0"/>
                </a:lnTo>
                <a:lnTo>
                  <a:pt x="4511489" y="4261259"/>
                </a:lnTo>
                <a:lnTo>
                  <a:pt x="0" y="4261259"/>
                </a:lnTo>
                <a:close/>
              </a:path>
            </a:pathLst>
          </a:custGeom>
          <a:solidFill>
            <a:schemeClr val="accent1"/>
          </a:solidFill>
          <a:ln w="0">
            <a:noFill/>
            <a:prstDash val="solid"/>
            <a:round/>
          </a:ln>
        </p:spPr>
        <p:txBody>
          <a:bodyPr vert="horz" wrap="square" lIns="128580" tIns="64290" rIns="128580" bIns="64290" numCol="1" anchor="t" anchorCtr="0" compatLnSpc="1">
            <a:noAutofit/>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 name="任意多边形 17"/>
          <p:cNvSpPr/>
          <p:nvPr/>
        </p:nvSpPr>
        <p:spPr bwMode="auto">
          <a:xfrm>
            <a:off x="10677846" y="1485696"/>
            <a:ext cx="2201183" cy="4261259"/>
          </a:xfrm>
          <a:custGeom>
            <a:avLst/>
            <a:gdLst>
              <a:gd name="connsiteX0" fmla="*/ 0 w 4511489"/>
              <a:gd name="connsiteY0" fmla="*/ 0 h 4261259"/>
              <a:gd name="connsiteX1" fmla="*/ 4511489 w 4511489"/>
              <a:gd name="connsiteY1" fmla="*/ 0 h 4261259"/>
              <a:gd name="connsiteX2" fmla="*/ 4511489 w 4511489"/>
              <a:gd name="connsiteY2" fmla="*/ 4261259 h 4261259"/>
              <a:gd name="connsiteX3" fmla="*/ 0 w 4511489"/>
              <a:gd name="connsiteY3" fmla="*/ 4261259 h 4261259"/>
            </a:gdLst>
            <a:ahLst/>
            <a:cxnLst>
              <a:cxn ang="0">
                <a:pos x="connsiteX0" y="connsiteY0"/>
              </a:cxn>
              <a:cxn ang="0">
                <a:pos x="connsiteX1" y="connsiteY1"/>
              </a:cxn>
              <a:cxn ang="0">
                <a:pos x="connsiteX2" y="connsiteY2"/>
              </a:cxn>
              <a:cxn ang="0">
                <a:pos x="connsiteX3" y="connsiteY3"/>
              </a:cxn>
            </a:cxnLst>
            <a:rect l="l" t="t" r="r" b="b"/>
            <a:pathLst>
              <a:path w="4511489" h="4261259">
                <a:moveTo>
                  <a:pt x="0" y="0"/>
                </a:moveTo>
                <a:lnTo>
                  <a:pt x="4511489" y="0"/>
                </a:lnTo>
                <a:lnTo>
                  <a:pt x="4511489" y="4261259"/>
                </a:lnTo>
                <a:lnTo>
                  <a:pt x="0" y="4261259"/>
                </a:lnTo>
                <a:close/>
              </a:path>
            </a:pathLst>
          </a:custGeom>
          <a:solidFill>
            <a:schemeClr val="accent2"/>
          </a:solidFill>
          <a:ln w="0">
            <a:noFill/>
            <a:prstDash val="solid"/>
            <a:round/>
          </a:ln>
        </p:spPr>
        <p:txBody>
          <a:bodyPr vert="horz" wrap="square" lIns="128580" tIns="64290" rIns="128580" bIns="64290" numCol="1" anchor="t" anchorCtr="0" compatLnSpc="1">
            <a:noAutofit/>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 name="椭圆 44"/>
          <p:cNvSpPr/>
          <p:nvPr/>
        </p:nvSpPr>
        <p:spPr>
          <a:xfrm>
            <a:off x="4150043" y="2698106"/>
            <a:ext cx="1826210" cy="1826208"/>
          </a:xfrm>
          <a:prstGeom prst="ellipse">
            <a:avLst/>
          </a:prstGeom>
          <a:gradFill flip="none" rotWithShape="1">
            <a:gsLst>
              <a:gs pos="25000">
                <a:schemeClr val="bg1">
                  <a:shade val="67500"/>
                  <a:satMod val="115000"/>
                </a:schemeClr>
              </a:gs>
              <a:gs pos="62000">
                <a:schemeClr val="bg1">
                  <a:shade val="100000"/>
                  <a:satMod val="115000"/>
                </a:schemeClr>
              </a:gs>
            </a:gsLst>
            <a:lin ang="2700000" scaled="1"/>
            <a:tileRect/>
          </a:gradFill>
          <a:ln w="38100">
            <a:solidFill>
              <a:schemeClr val="bg1"/>
            </a:solidFill>
          </a:ln>
          <a:effectLst>
            <a:outerShdw blurRad="254000" dist="127000" dir="30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 name="MH_Others_1"/>
          <p:cNvSpPr txBox="1"/>
          <p:nvPr>
            <p:custDataLst>
              <p:tags r:id="rId1"/>
            </p:custDataLst>
          </p:nvPr>
        </p:nvSpPr>
        <p:spPr>
          <a:xfrm>
            <a:off x="4306399" y="3087989"/>
            <a:ext cx="1513499" cy="1046440"/>
          </a:xfrm>
          <a:prstGeom prst="rect">
            <a:avLst/>
          </a:prstGeom>
          <a:noFill/>
        </p:spPr>
        <p:txBody>
          <a:bodyPr wrap="square" lIns="0" tIns="0" rIns="0" bIns="0" rtlCol="0" anchor="ctr" anchorCtr="0">
            <a:spAutoFit/>
          </a:bodyPr>
          <a:lstStyle/>
          <a:p>
            <a:pPr algn="ctr"/>
            <a:r>
              <a:rPr lang="en-US" altLang="zh-CN" sz="4800"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01</a:t>
            </a:r>
          </a:p>
          <a:p>
            <a:pPr algn="ctr"/>
            <a:r>
              <a:rPr lang="en-US" altLang="zh-CN" sz="2000"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CHAPTER</a:t>
            </a:r>
          </a:p>
        </p:txBody>
      </p:sp>
      <p:sp>
        <p:nvSpPr>
          <p:cNvPr id="10" name="矩形 9"/>
          <p:cNvSpPr/>
          <p:nvPr/>
        </p:nvSpPr>
        <p:spPr>
          <a:xfrm>
            <a:off x="6535203" y="3256849"/>
            <a:ext cx="3184408" cy="430530"/>
          </a:xfrm>
          <a:prstGeom prst="rect">
            <a:avLst/>
          </a:prstGeom>
        </p:spPr>
        <p:txBody>
          <a:bodyPr wrap="square" lIns="0" tIns="0" rIns="0" bIns="0">
            <a:spAutoFit/>
          </a:bodyPr>
          <a:lstStyle/>
          <a:p>
            <a:r>
              <a:rPr lang="zh-CN" altLang="en-US" sz="2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项目概述</a:t>
            </a:r>
          </a:p>
        </p:txBody>
      </p:sp>
      <p:sp>
        <p:nvSpPr>
          <p:cNvPr id="11" name="TextBox 11"/>
          <p:cNvSpPr txBox="1"/>
          <p:nvPr/>
        </p:nvSpPr>
        <p:spPr>
          <a:xfrm>
            <a:off x="6465353" y="3677850"/>
            <a:ext cx="1167130" cy="337185"/>
          </a:xfrm>
          <a:prstGeom prst="rect">
            <a:avLst/>
          </a:prstGeom>
          <a:noFill/>
        </p:spPr>
        <p:txBody>
          <a:bodyPr wrap="none" rtlCol="0">
            <a:spAutoFit/>
          </a:bodyPr>
          <a:lstStyle/>
          <a:p>
            <a:pPr marL="171450" lvl="1" indent="-171450">
              <a:buFont typeface="Arial" panose="020B0604020202020204" pitchFamily="34"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项目背景</a:t>
            </a:r>
          </a:p>
        </p:txBody>
      </p:sp>
      <p:sp>
        <p:nvSpPr>
          <p:cNvPr id="12" name="TextBox 11"/>
          <p:cNvSpPr txBox="1"/>
          <p:nvPr/>
        </p:nvSpPr>
        <p:spPr>
          <a:xfrm>
            <a:off x="8177946" y="3677850"/>
            <a:ext cx="1167130" cy="337185"/>
          </a:xfrm>
          <a:prstGeom prst="rect">
            <a:avLst/>
          </a:prstGeom>
          <a:noFill/>
        </p:spPr>
        <p:txBody>
          <a:bodyPr wrap="none" rtlCol="0">
            <a:spAutoFit/>
          </a:bodyPr>
          <a:lstStyle/>
          <a:p>
            <a:pPr marL="171450" lvl="1" indent="-171450">
              <a:buFont typeface="Arial" panose="020B0604020202020204" pitchFamily="34" charset="0"/>
              <a:buChar char="•"/>
            </a:pPr>
            <a:r>
              <a:rPr lang="zh-CN" sz="16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项目范围</a:t>
            </a:r>
          </a:p>
        </p:txBody>
      </p:sp>
      <p:sp>
        <p:nvSpPr>
          <p:cNvPr id="13" name="TextBox 11"/>
          <p:cNvSpPr txBox="1"/>
          <p:nvPr/>
        </p:nvSpPr>
        <p:spPr>
          <a:xfrm>
            <a:off x="6465353" y="3950681"/>
            <a:ext cx="1167130" cy="337185"/>
          </a:xfrm>
          <a:prstGeom prst="rect">
            <a:avLst/>
          </a:prstGeom>
          <a:noFill/>
        </p:spPr>
        <p:txBody>
          <a:bodyPr wrap="none" rtlCol="0">
            <a:spAutoFit/>
          </a:bodyPr>
          <a:lstStyle/>
          <a:p>
            <a:pPr marL="171450" lvl="1" indent="-171450">
              <a:buFont typeface="Arial" panose="020B0604020202020204" pitchFamily="34"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项目目标</a:t>
            </a:r>
          </a:p>
        </p:txBody>
      </p:sp>
      <p:sp>
        <p:nvSpPr>
          <p:cNvPr id="14" name="TextBox 11"/>
          <p:cNvSpPr txBox="1"/>
          <p:nvPr/>
        </p:nvSpPr>
        <p:spPr>
          <a:xfrm>
            <a:off x="8177946" y="3950681"/>
            <a:ext cx="1573530" cy="337185"/>
          </a:xfrm>
          <a:prstGeom prst="rect">
            <a:avLst/>
          </a:prstGeom>
          <a:noFill/>
        </p:spPr>
        <p:txBody>
          <a:bodyPr wrap="none" rtlCol="0">
            <a:spAutoFit/>
          </a:bodyPr>
          <a:lstStyle/>
          <a:p>
            <a:pPr marL="171450" lvl="1" indent="-171450">
              <a:buFont typeface="Arial" panose="020B0604020202020204" pitchFamily="34"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项目交付成果</a:t>
            </a:r>
          </a:p>
        </p:txBody>
      </p:sp>
      <p:sp>
        <p:nvSpPr>
          <p:cNvPr id="2" name="TextBox 11"/>
          <p:cNvSpPr txBox="1"/>
          <p:nvPr/>
        </p:nvSpPr>
        <p:spPr>
          <a:xfrm>
            <a:off x="6465351" y="4211031"/>
            <a:ext cx="1370330" cy="337185"/>
          </a:xfrm>
          <a:prstGeom prst="rect">
            <a:avLst/>
          </a:prstGeom>
          <a:noFill/>
        </p:spPr>
        <p:txBody>
          <a:bodyPr wrap="none" rtlCol="0">
            <a:spAutoFit/>
          </a:bodyPr>
          <a:lstStyle/>
          <a:p>
            <a:pPr marL="171450" lvl="1" indent="-171450">
              <a:buFont typeface="Arial" panose="020B0604020202020204" pitchFamily="34"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假设和约束</a:t>
            </a:r>
          </a:p>
        </p:txBody>
      </p:sp>
    </p:spTree>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1+#ppt_w/2"/>
                                          </p:val>
                                        </p:tav>
                                        <p:tav tm="100000">
                                          <p:val>
                                            <p:strVal val="#ppt_x"/>
                                          </p:val>
                                        </p:tav>
                                      </p:tavLst>
                                    </p:anim>
                                    <p:anim calcmode="lin" valueType="num">
                                      <p:cBhvr additive="base">
                                        <p:cTn id="14"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p:cTn id="19" dur="500" fill="hold"/>
                                        <p:tgtEl>
                                          <p:spTgt spid="45"/>
                                        </p:tgtEl>
                                        <p:attrNameLst>
                                          <p:attrName>ppt_w</p:attrName>
                                        </p:attrNameLst>
                                      </p:cBhvr>
                                      <p:tavLst>
                                        <p:tav tm="0">
                                          <p:val>
                                            <p:fltVal val="0"/>
                                          </p:val>
                                        </p:tav>
                                        <p:tav tm="100000">
                                          <p:val>
                                            <p:strVal val="#ppt_w"/>
                                          </p:val>
                                        </p:tav>
                                      </p:tavLst>
                                    </p:anim>
                                    <p:anim calcmode="lin" valueType="num">
                                      <p:cBhvr>
                                        <p:cTn id="20" dur="500" fill="hold"/>
                                        <p:tgtEl>
                                          <p:spTgt spid="45"/>
                                        </p:tgtEl>
                                        <p:attrNameLst>
                                          <p:attrName>ppt_h</p:attrName>
                                        </p:attrNameLst>
                                      </p:cBhvr>
                                      <p:tavLst>
                                        <p:tav tm="0">
                                          <p:val>
                                            <p:fltVal val="0"/>
                                          </p:val>
                                        </p:tav>
                                        <p:tav tm="100000">
                                          <p:val>
                                            <p:strVal val="#ppt_h"/>
                                          </p:val>
                                        </p:tav>
                                      </p:tavLst>
                                    </p:anim>
                                    <p:animEffect transition="in" filter="fade">
                                      <p:cBhvr>
                                        <p:cTn id="21" dur="500"/>
                                        <p:tgtEl>
                                          <p:spTgt spid="45"/>
                                        </p:tgtEl>
                                      </p:cBhvr>
                                    </p:animEffect>
                                  </p:childTnLst>
                                </p:cTn>
                              </p:par>
                            </p:childTnLst>
                          </p:cTn>
                        </p:par>
                      </p:childTnLst>
                    </p:cTn>
                  </p:par>
                  <p:par>
                    <p:cTn id="22" fill="hold">
                      <p:stCondLst>
                        <p:cond delay="indefinite"/>
                      </p:stCondLst>
                      <p:childTnLst>
                        <p:par>
                          <p:cTn id="23" fill="hold">
                            <p:stCondLst>
                              <p:cond delay="0"/>
                            </p:stCondLst>
                            <p:childTnLst>
                              <p:par>
                                <p:cTn id="24" presetID="56" presetClass="entr" presetSubtype="0" fill="hold" grpId="0" nodeType="clickEffect">
                                  <p:stCondLst>
                                    <p:cond delay="0"/>
                                  </p:stCondLst>
                                  <p:iterate type="lt">
                                    <p:tmPct val="10000"/>
                                  </p:iterate>
                                  <p:childTnLst>
                                    <p:set>
                                      <p:cBhvr>
                                        <p:cTn id="25" dur="1" fill="hold">
                                          <p:stCondLst>
                                            <p:cond delay="0"/>
                                          </p:stCondLst>
                                        </p:cTn>
                                        <p:tgtEl>
                                          <p:spTgt spid="46"/>
                                        </p:tgtEl>
                                        <p:attrNameLst>
                                          <p:attrName>style.visibility</p:attrName>
                                        </p:attrNameLst>
                                      </p:cBhvr>
                                      <p:to>
                                        <p:strVal val="visible"/>
                                      </p:to>
                                    </p:set>
                                    <p:anim by="(-#ppt_w*2)" calcmode="lin" valueType="num">
                                      <p:cBhvr rctx="PPT">
                                        <p:cTn id="26" dur="500" autoRev="1" fill="hold">
                                          <p:stCondLst>
                                            <p:cond delay="0"/>
                                          </p:stCondLst>
                                        </p:cTn>
                                        <p:tgtEl>
                                          <p:spTgt spid="46"/>
                                        </p:tgtEl>
                                        <p:attrNameLst>
                                          <p:attrName>ppt_w</p:attrName>
                                        </p:attrNameLst>
                                      </p:cBhvr>
                                    </p:anim>
                                    <p:anim by="(#ppt_w*0.50)" calcmode="lin" valueType="num">
                                      <p:cBhvr>
                                        <p:cTn id="27" dur="500" decel="50000" autoRev="1" fill="hold">
                                          <p:stCondLst>
                                            <p:cond delay="0"/>
                                          </p:stCondLst>
                                        </p:cTn>
                                        <p:tgtEl>
                                          <p:spTgt spid="46"/>
                                        </p:tgtEl>
                                        <p:attrNameLst>
                                          <p:attrName>ppt_x</p:attrName>
                                        </p:attrNameLst>
                                      </p:cBhvr>
                                    </p:anim>
                                    <p:anim from="(-#ppt_h/2)" to="(#ppt_y)" calcmode="lin" valueType="num">
                                      <p:cBhvr>
                                        <p:cTn id="28" dur="1000" fill="hold">
                                          <p:stCondLst>
                                            <p:cond delay="0"/>
                                          </p:stCondLst>
                                        </p:cTn>
                                        <p:tgtEl>
                                          <p:spTgt spid="46"/>
                                        </p:tgtEl>
                                        <p:attrNameLst>
                                          <p:attrName>ppt_y</p:attrName>
                                        </p:attrNameLst>
                                      </p:cBhvr>
                                    </p:anim>
                                    <p:animRot by="21600000">
                                      <p:cBhvr>
                                        <p:cTn id="29" dur="1000" fill="hold">
                                          <p:stCondLst>
                                            <p:cond delay="0"/>
                                          </p:stCondLst>
                                        </p:cTn>
                                        <p:tgtEl>
                                          <p:spTgt spid="46"/>
                                        </p:tgtEl>
                                        <p:attrNameLst>
                                          <p:attrName>r</p:attrName>
                                        </p:attrNameLst>
                                      </p:cBhvr>
                                    </p:animRot>
                                  </p:childTnLst>
                                </p:cTn>
                              </p:par>
                            </p:childTnLst>
                          </p:cTn>
                        </p:par>
                      </p:childTnLst>
                    </p:cTn>
                  </p:par>
                  <p:par>
                    <p:cTn id="30" fill="hold">
                      <p:stCondLst>
                        <p:cond delay="indefinite"/>
                      </p:stCondLst>
                      <p:childTnLst>
                        <p:par>
                          <p:cTn id="31" fill="hold">
                            <p:stCondLst>
                              <p:cond delay="0"/>
                            </p:stCondLst>
                            <p:childTnLst>
                              <p:par>
                                <p:cTn id="32" presetID="23" presetClass="entr" presetSubtype="32"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strVal val="4*#ppt_w"/>
                                          </p:val>
                                        </p:tav>
                                        <p:tav tm="100000">
                                          <p:val>
                                            <p:strVal val="#ppt_w"/>
                                          </p:val>
                                        </p:tav>
                                      </p:tavLst>
                                    </p:anim>
                                    <p:anim calcmode="lin" valueType="num">
                                      <p:cBhvr>
                                        <p:cTn id="35" dur="500" fill="hold"/>
                                        <p:tgtEl>
                                          <p:spTgt spid="10"/>
                                        </p:tgtEl>
                                        <p:attrNameLst>
                                          <p:attrName>ppt_h</p:attrName>
                                        </p:attrNameLst>
                                      </p:cBhvr>
                                      <p:tavLst>
                                        <p:tav tm="0">
                                          <p:val>
                                            <p:strVal val="4*#ppt_h"/>
                                          </p:val>
                                        </p:tav>
                                        <p:tav tm="100000">
                                          <p:val>
                                            <p:strVal val="#ppt_h"/>
                                          </p:val>
                                        </p:tav>
                                      </p:tavLst>
                                    </p:anim>
                                  </p:childTnLst>
                                </p:cTn>
                              </p:par>
                            </p:childTnLst>
                          </p:cTn>
                        </p:par>
                        <p:par>
                          <p:cTn id="36" fill="hold">
                            <p:stCondLst>
                              <p:cond delay="500"/>
                            </p:stCondLst>
                            <p:childTnLst>
                              <p:par>
                                <p:cTn id="37" presetID="12" presetClass="entr" presetSubtype="8"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p:tgtEl>
                                          <p:spTgt spid="11"/>
                                        </p:tgtEl>
                                        <p:attrNameLst>
                                          <p:attrName>ppt_x</p:attrName>
                                        </p:attrNameLst>
                                      </p:cBhvr>
                                      <p:tavLst>
                                        <p:tav tm="0">
                                          <p:val>
                                            <p:strVal val="#ppt_x-#ppt_w*1.125000"/>
                                          </p:val>
                                        </p:tav>
                                        <p:tav tm="100000">
                                          <p:val>
                                            <p:strVal val="#ppt_x"/>
                                          </p:val>
                                        </p:tav>
                                      </p:tavLst>
                                    </p:anim>
                                    <p:animEffect transition="in" filter="wipe(right)">
                                      <p:cBhvr>
                                        <p:cTn id="40" dur="500"/>
                                        <p:tgtEl>
                                          <p:spTgt spid="11"/>
                                        </p:tgtEl>
                                      </p:cBhvr>
                                    </p:animEffect>
                                  </p:childTnLst>
                                </p:cTn>
                              </p:par>
                            </p:childTnLst>
                          </p:cTn>
                        </p:par>
                        <p:par>
                          <p:cTn id="41" fill="hold">
                            <p:stCondLst>
                              <p:cond delay="1000"/>
                            </p:stCondLst>
                            <p:childTnLst>
                              <p:par>
                                <p:cTn id="42" presetID="12" presetClass="entr" presetSubtype="8" fill="hold" grpId="0" nodeType="after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additive="base">
                                        <p:cTn id="44" dur="500"/>
                                        <p:tgtEl>
                                          <p:spTgt spid="12"/>
                                        </p:tgtEl>
                                        <p:attrNameLst>
                                          <p:attrName>ppt_x</p:attrName>
                                        </p:attrNameLst>
                                      </p:cBhvr>
                                      <p:tavLst>
                                        <p:tav tm="0">
                                          <p:val>
                                            <p:strVal val="#ppt_x-#ppt_w*1.125000"/>
                                          </p:val>
                                        </p:tav>
                                        <p:tav tm="100000">
                                          <p:val>
                                            <p:strVal val="#ppt_x"/>
                                          </p:val>
                                        </p:tav>
                                      </p:tavLst>
                                    </p:anim>
                                    <p:animEffect transition="in" filter="wipe(right)">
                                      <p:cBhvr>
                                        <p:cTn id="45" dur="500"/>
                                        <p:tgtEl>
                                          <p:spTgt spid="12"/>
                                        </p:tgtEl>
                                      </p:cBhvr>
                                    </p:animEffect>
                                  </p:childTnLst>
                                </p:cTn>
                              </p:par>
                            </p:childTnLst>
                          </p:cTn>
                        </p:par>
                        <p:par>
                          <p:cTn id="46" fill="hold">
                            <p:stCondLst>
                              <p:cond delay="1500"/>
                            </p:stCondLst>
                            <p:childTnLst>
                              <p:par>
                                <p:cTn id="47" presetID="12" presetClass="entr" presetSubtype="8"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p:tgtEl>
                                          <p:spTgt spid="13"/>
                                        </p:tgtEl>
                                        <p:attrNameLst>
                                          <p:attrName>ppt_x</p:attrName>
                                        </p:attrNameLst>
                                      </p:cBhvr>
                                      <p:tavLst>
                                        <p:tav tm="0">
                                          <p:val>
                                            <p:strVal val="#ppt_x-#ppt_w*1.125000"/>
                                          </p:val>
                                        </p:tav>
                                        <p:tav tm="100000">
                                          <p:val>
                                            <p:strVal val="#ppt_x"/>
                                          </p:val>
                                        </p:tav>
                                      </p:tavLst>
                                    </p:anim>
                                    <p:animEffect transition="in" filter="wipe(right)">
                                      <p:cBhvr>
                                        <p:cTn id="50" dur="500"/>
                                        <p:tgtEl>
                                          <p:spTgt spid="13"/>
                                        </p:tgtEl>
                                      </p:cBhvr>
                                    </p:animEffect>
                                  </p:childTnLst>
                                </p:cTn>
                              </p:par>
                            </p:childTnLst>
                          </p:cTn>
                        </p:par>
                        <p:par>
                          <p:cTn id="51" fill="hold">
                            <p:stCondLst>
                              <p:cond delay="2000"/>
                            </p:stCondLst>
                            <p:childTnLst>
                              <p:par>
                                <p:cTn id="52" presetID="12" presetClass="entr" presetSubtype="8" fill="hold" grpId="0" nodeType="afterEffect">
                                  <p:stCondLst>
                                    <p:cond delay="0"/>
                                  </p:stCondLst>
                                  <p:childTnLst>
                                    <p:set>
                                      <p:cBhvr>
                                        <p:cTn id="53" dur="1" fill="hold">
                                          <p:stCondLst>
                                            <p:cond delay="0"/>
                                          </p:stCondLst>
                                        </p:cTn>
                                        <p:tgtEl>
                                          <p:spTgt spid="14"/>
                                        </p:tgtEl>
                                        <p:attrNameLst>
                                          <p:attrName>style.visibility</p:attrName>
                                        </p:attrNameLst>
                                      </p:cBhvr>
                                      <p:to>
                                        <p:strVal val="visible"/>
                                      </p:to>
                                    </p:set>
                                    <p:anim calcmode="lin" valueType="num">
                                      <p:cBhvr additive="base">
                                        <p:cTn id="54" dur="500"/>
                                        <p:tgtEl>
                                          <p:spTgt spid="14"/>
                                        </p:tgtEl>
                                        <p:attrNameLst>
                                          <p:attrName>ppt_x</p:attrName>
                                        </p:attrNameLst>
                                      </p:cBhvr>
                                      <p:tavLst>
                                        <p:tav tm="0">
                                          <p:val>
                                            <p:strVal val="#ppt_x-#ppt_w*1.125000"/>
                                          </p:val>
                                        </p:tav>
                                        <p:tav tm="100000">
                                          <p:val>
                                            <p:strVal val="#ppt_x"/>
                                          </p:val>
                                        </p:tav>
                                      </p:tavLst>
                                    </p:anim>
                                    <p:animEffect transition="in" filter="wipe(right)">
                                      <p:cBhvr>
                                        <p:cTn id="55" dur="500"/>
                                        <p:tgtEl>
                                          <p:spTgt spid="14"/>
                                        </p:tgtEl>
                                      </p:cBhvr>
                                    </p:animEffect>
                                  </p:childTnLst>
                                </p:cTn>
                              </p:par>
                            </p:childTnLst>
                          </p:cTn>
                        </p:par>
                        <p:par>
                          <p:cTn id="56" fill="hold">
                            <p:stCondLst>
                              <p:cond delay="2500"/>
                            </p:stCondLst>
                            <p:childTnLst>
                              <p:par>
                                <p:cTn id="57" presetID="12" presetClass="entr" presetSubtype="8" fill="hold" grpId="0" nodeType="afterEffect">
                                  <p:stCondLst>
                                    <p:cond delay="0"/>
                                  </p:stCondLst>
                                  <p:childTnLst>
                                    <p:set>
                                      <p:cBhvr>
                                        <p:cTn id="58" dur="1" fill="hold">
                                          <p:stCondLst>
                                            <p:cond delay="0"/>
                                          </p:stCondLst>
                                        </p:cTn>
                                        <p:tgtEl>
                                          <p:spTgt spid="2"/>
                                        </p:tgtEl>
                                        <p:attrNameLst>
                                          <p:attrName>style.visibility</p:attrName>
                                        </p:attrNameLst>
                                      </p:cBhvr>
                                      <p:to>
                                        <p:strVal val="visible"/>
                                      </p:to>
                                    </p:set>
                                    <p:anim calcmode="lin" valueType="num">
                                      <p:cBhvr additive="base">
                                        <p:cTn id="59" dur="500"/>
                                        <p:tgtEl>
                                          <p:spTgt spid="2"/>
                                        </p:tgtEl>
                                        <p:attrNameLst>
                                          <p:attrName>ppt_x</p:attrName>
                                        </p:attrNameLst>
                                      </p:cBhvr>
                                      <p:tavLst>
                                        <p:tav tm="0">
                                          <p:val>
                                            <p:strVal val="#ppt_x-#ppt_w*1.125000"/>
                                          </p:val>
                                        </p:tav>
                                        <p:tav tm="100000">
                                          <p:val>
                                            <p:strVal val="#ppt_x"/>
                                          </p:val>
                                        </p:tav>
                                      </p:tavLst>
                                    </p:anim>
                                    <p:animEffect transition="in" filter="wipe(right)">
                                      <p:cBhvr>
                                        <p:cTn id="6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45" grpId="0" animBg="1"/>
      <p:bldP spid="46" grpId="0"/>
      <p:bldP spid="10" grpId="0"/>
      <p:bldP spid="11" grpId="0"/>
      <p:bldP spid="12" grpId="0"/>
      <p:bldP spid="13" grpId="0"/>
      <p:bldP spid="14" grpId="0"/>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17512" y="3400301"/>
            <a:ext cx="1873474" cy="1873472"/>
            <a:chOff x="5068163" y="6079077"/>
            <a:chExt cx="5199191" cy="5199189"/>
          </a:xfrm>
        </p:grpSpPr>
        <p:sp>
          <p:nvSpPr>
            <p:cNvPr id="9" name="Freeform 240"/>
            <p:cNvSpPr>
              <a:spLocks noEditPoints="1"/>
            </p:cNvSpPr>
            <p:nvPr/>
          </p:nvSpPr>
          <p:spPr bwMode="auto">
            <a:xfrm>
              <a:off x="5068163" y="6079077"/>
              <a:ext cx="5199191" cy="5199189"/>
            </a:xfrm>
            <a:custGeom>
              <a:avLst/>
              <a:gdLst>
                <a:gd name="T0" fmla="*/ 1840 w 1840"/>
                <a:gd name="T1" fmla="*/ 964 h 1840"/>
                <a:gd name="T2" fmla="*/ 1682 w 1840"/>
                <a:gd name="T3" fmla="*/ 808 h 1840"/>
                <a:gd name="T4" fmla="*/ 1791 w 1840"/>
                <a:gd name="T5" fmla="*/ 614 h 1840"/>
                <a:gd name="T6" fmla="*/ 1578 w 1840"/>
                <a:gd name="T7" fmla="*/ 521 h 1840"/>
                <a:gd name="T8" fmla="*/ 1602 w 1840"/>
                <a:gd name="T9" fmla="*/ 301 h 1840"/>
                <a:gd name="T10" fmla="*/ 1379 w 1840"/>
                <a:gd name="T11" fmla="*/ 303 h 1840"/>
                <a:gd name="T12" fmla="*/ 1318 w 1840"/>
                <a:gd name="T13" fmla="*/ 90 h 1840"/>
                <a:gd name="T14" fmla="*/ 1103 w 1840"/>
                <a:gd name="T15" fmla="*/ 173 h 1840"/>
                <a:gd name="T16" fmla="*/ 964 w 1840"/>
                <a:gd name="T17" fmla="*/ 0 h 1840"/>
                <a:gd name="T18" fmla="*/ 808 w 1840"/>
                <a:gd name="T19" fmla="*/ 159 h 1840"/>
                <a:gd name="T20" fmla="*/ 613 w 1840"/>
                <a:gd name="T21" fmla="*/ 49 h 1840"/>
                <a:gd name="T22" fmla="*/ 521 w 1840"/>
                <a:gd name="T23" fmla="*/ 262 h 1840"/>
                <a:gd name="T24" fmla="*/ 301 w 1840"/>
                <a:gd name="T25" fmla="*/ 239 h 1840"/>
                <a:gd name="T26" fmla="*/ 303 w 1840"/>
                <a:gd name="T27" fmla="*/ 461 h 1840"/>
                <a:gd name="T28" fmla="*/ 89 w 1840"/>
                <a:gd name="T29" fmla="*/ 522 h 1840"/>
                <a:gd name="T30" fmla="*/ 173 w 1840"/>
                <a:gd name="T31" fmla="*/ 737 h 1840"/>
                <a:gd name="T32" fmla="*/ 0 w 1840"/>
                <a:gd name="T33" fmla="*/ 877 h 1840"/>
                <a:gd name="T34" fmla="*/ 159 w 1840"/>
                <a:gd name="T35" fmla="*/ 1032 h 1840"/>
                <a:gd name="T36" fmla="*/ 49 w 1840"/>
                <a:gd name="T37" fmla="*/ 1227 h 1840"/>
                <a:gd name="T38" fmla="*/ 262 w 1840"/>
                <a:gd name="T39" fmla="*/ 1320 h 1840"/>
                <a:gd name="T40" fmla="*/ 239 w 1840"/>
                <a:gd name="T41" fmla="*/ 1540 h 1840"/>
                <a:gd name="T42" fmla="*/ 461 w 1840"/>
                <a:gd name="T43" fmla="*/ 1538 h 1840"/>
                <a:gd name="T44" fmla="*/ 522 w 1840"/>
                <a:gd name="T45" fmla="*/ 1751 h 1840"/>
                <a:gd name="T46" fmla="*/ 737 w 1840"/>
                <a:gd name="T47" fmla="*/ 1668 h 1840"/>
                <a:gd name="T48" fmla="*/ 876 w 1840"/>
                <a:gd name="T49" fmla="*/ 1840 h 1840"/>
                <a:gd name="T50" fmla="*/ 1032 w 1840"/>
                <a:gd name="T51" fmla="*/ 1682 h 1840"/>
                <a:gd name="T52" fmla="*/ 1227 w 1840"/>
                <a:gd name="T53" fmla="*/ 1791 h 1840"/>
                <a:gd name="T54" fmla="*/ 1319 w 1840"/>
                <a:gd name="T55" fmla="*/ 1579 h 1840"/>
                <a:gd name="T56" fmla="*/ 1540 w 1840"/>
                <a:gd name="T57" fmla="*/ 1602 h 1840"/>
                <a:gd name="T58" fmla="*/ 1538 w 1840"/>
                <a:gd name="T59" fmla="*/ 1380 h 1840"/>
                <a:gd name="T60" fmla="*/ 1751 w 1840"/>
                <a:gd name="T61" fmla="*/ 1318 h 1840"/>
                <a:gd name="T62" fmla="*/ 1668 w 1840"/>
                <a:gd name="T63" fmla="*/ 1104 h 1840"/>
                <a:gd name="T64" fmla="*/ 1081 w 1840"/>
                <a:gd name="T65" fmla="*/ 1490 h 1840"/>
                <a:gd name="T66" fmla="*/ 759 w 1840"/>
                <a:gd name="T67" fmla="*/ 351 h 1840"/>
                <a:gd name="T68" fmla="*/ 1081 w 1840"/>
                <a:gd name="T69" fmla="*/ 1490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40" h="1840">
                  <a:moveTo>
                    <a:pt x="1827" y="1080"/>
                  </a:moveTo>
                  <a:cubicBezTo>
                    <a:pt x="1840" y="964"/>
                    <a:pt x="1840" y="964"/>
                    <a:pt x="1840" y="964"/>
                  </a:cubicBezTo>
                  <a:cubicBezTo>
                    <a:pt x="1690" y="906"/>
                    <a:pt x="1690" y="906"/>
                    <a:pt x="1690" y="906"/>
                  </a:cubicBezTo>
                  <a:cubicBezTo>
                    <a:pt x="1689" y="874"/>
                    <a:pt x="1687" y="841"/>
                    <a:pt x="1682" y="808"/>
                  </a:cubicBezTo>
                  <a:cubicBezTo>
                    <a:pt x="1823" y="726"/>
                    <a:pt x="1823" y="726"/>
                    <a:pt x="1823" y="726"/>
                  </a:cubicBezTo>
                  <a:cubicBezTo>
                    <a:pt x="1791" y="614"/>
                    <a:pt x="1791" y="614"/>
                    <a:pt x="1791" y="614"/>
                  </a:cubicBezTo>
                  <a:cubicBezTo>
                    <a:pt x="1628" y="618"/>
                    <a:pt x="1628" y="618"/>
                    <a:pt x="1628" y="618"/>
                  </a:cubicBezTo>
                  <a:cubicBezTo>
                    <a:pt x="1614" y="584"/>
                    <a:pt x="1597" y="552"/>
                    <a:pt x="1578" y="521"/>
                  </a:cubicBezTo>
                  <a:cubicBezTo>
                    <a:pt x="1675" y="392"/>
                    <a:pt x="1675" y="392"/>
                    <a:pt x="1675" y="392"/>
                  </a:cubicBezTo>
                  <a:cubicBezTo>
                    <a:pt x="1602" y="301"/>
                    <a:pt x="1602" y="301"/>
                    <a:pt x="1602" y="301"/>
                  </a:cubicBezTo>
                  <a:cubicBezTo>
                    <a:pt x="1455" y="366"/>
                    <a:pt x="1455" y="366"/>
                    <a:pt x="1455" y="366"/>
                  </a:cubicBezTo>
                  <a:cubicBezTo>
                    <a:pt x="1431" y="344"/>
                    <a:pt x="1406" y="322"/>
                    <a:pt x="1379" y="303"/>
                  </a:cubicBezTo>
                  <a:cubicBezTo>
                    <a:pt x="1420" y="147"/>
                    <a:pt x="1420" y="147"/>
                    <a:pt x="1420" y="147"/>
                  </a:cubicBezTo>
                  <a:cubicBezTo>
                    <a:pt x="1318" y="90"/>
                    <a:pt x="1318" y="90"/>
                    <a:pt x="1318" y="90"/>
                  </a:cubicBezTo>
                  <a:cubicBezTo>
                    <a:pt x="1206" y="206"/>
                    <a:pt x="1206" y="206"/>
                    <a:pt x="1206" y="206"/>
                  </a:cubicBezTo>
                  <a:cubicBezTo>
                    <a:pt x="1173" y="193"/>
                    <a:pt x="1139" y="181"/>
                    <a:pt x="1103" y="173"/>
                  </a:cubicBezTo>
                  <a:cubicBezTo>
                    <a:pt x="1080" y="13"/>
                    <a:pt x="1080" y="13"/>
                    <a:pt x="1080" y="13"/>
                  </a:cubicBezTo>
                  <a:cubicBezTo>
                    <a:pt x="964" y="0"/>
                    <a:pt x="964" y="0"/>
                    <a:pt x="964" y="0"/>
                  </a:cubicBezTo>
                  <a:cubicBezTo>
                    <a:pt x="906" y="151"/>
                    <a:pt x="906" y="151"/>
                    <a:pt x="906" y="151"/>
                  </a:cubicBezTo>
                  <a:cubicBezTo>
                    <a:pt x="874" y="151"/>
                    <a:pt x="841" y="154"/>
                    <a:pt x="808" y="159"/>
                  </a:cubicBezTo>
                  <a:cubicBezTo>
                    <a:pt x="726" y="17"/>
                    <a:pt x="726" y="17"/>
                    <a:pt x="726" y="17"/>
                  </a:cubicBezTo>
                  <a:cubicBezTo>
                    <a:pt x="613" y="49"/>
                    <a:pt x="613" y="49"/>
                    <a:pt x="613" y="49"/>
                  </a:cubicBezTo>
                  <a:cubicBezTo>
                    <a:pt x="617" y="213"/>
                    <a:pt x="617" y="213"/>
                    <a:pt x="617" y="213"/>
                  </a:cubicBezTo>
                  <a:cubicBezTo>
                    <a:pt x="584" y="227"/>
                    <a:pt x="552" y="244"/>
                    <a:pt x="521" y="262"/>
                  </a:cubicBezTo>
                  <a:cubicBezTo>
                    <a:pt x="392" y="166"/>
                    <a:pt x="392" y="166"/>
                    <a:pt x="392" y="166"/>
                  </a:cubicBezTo>
                  <a:cubicBezTo>
                    <a:pt x="301" y="239"/>
                    <a:pt x="301" y="239"/>
                    <a:pt x="301" y="239"/>
                  </a:cubicBezTo>
                  <a:cubicBezTo>
                    <a:pt x="366" y="386"/>
                    <a:pt x="366" y="386"/>
                    <a:pt x="366" y="386"/>
                  </a:cubicBezTo>
                  <a:cubicBezTo>
                    <a:pt x="343" y="410"/>
                    <a:pt x="322" y="435"/>
                    <a:pt x="303" y="461"/>
                  </a:cubicBezTo>
                  <a:cubicBezTo>
                    <a:pt x="147" y="420"/>
                    <a:pt x="147" y="420"/>
                    <a:pt x="147" y="420"/>
                  </a:cubicBezTo>
                  <a:cubicBezTo>
                    <a:pt x="89" y="522"/>
                    <a:pt x="89" y="522"/>
                    <a:pt x="89" y="522"/>
                  </a:cubicBezTo>
                  <a:cubicBezTo>
                    <a:pt x="206" y="634"/>
                    <a:pt x="206" y="634"/>
                    <a:pt x="206" y="634"/>
                  </a:cubicBezTo>
                  <a:cubicBezTo>
                    <a:pt x="192" y="668"/>
                    <a:pt x="181" y="702"/>
                    <a:pt x="173" y="737"/>
                  </a:cubicBezTo>
                  <a:cubicBezTo>
                    <a:pt x="13" y="760"/>
                    <a:pt x="13" y="760"/>
                    <a:pt x="13" y="760"/>
                  </a:cubicBezTo>
                  <a:cubicBezTo>
                    <a:pt x="0" y="877"/>
                    <a:pt x="0" y="877"/>
                    <a:pt x="0" y="877"/>
                  </a:cubicBezTo>
                  <a:cubicBezTo>
                    <a:pt x="151" y="934"/>
                    <a:pt x="151" y="934"/>
                    <a:pt x="151" y="934"/>
                  </a:cubicBezTo>
                  <a:cubicBezTo>
                    <a:pt x="151" y="967"/>
                    <a:pt x="154" y="1000"/>
                    <a:pt x="159" y="1032"/>
                  </a:cubicBezTo>
                  <a:cubicBezTo>
                    <a:pt x="17" y="1115"/>
                    <a:pt x="17" y="1115"/>
                    <a:pt x="17" y="1115"/>
                  </a:cubicBezTo>
                  <a:cubicBezTo>
                    <a:pt x="49" y="1227"/>
                    <a:pt x="49" y="1227"/>
                    <a:pt x="49" y="1227"/>
                  </a:cubicBezTo>
                  <a:cubicBezTo>
                    <a:pt x="212" y="1223"/>
                    <a:pt x="212" y="1223"/>
                    <a:pt x="212" y="1223"/>
                  </a:cubicBezTo>
                  <a:cubicBezTo>
                    <a:pt x="227" y="1257"/>
                    <a:pt x="243" y="1289"/>
                    <a:pt x="262" y="1320"/>
                  </a:cubicBezTo>
                  <a:cubicBezTo>
                    <a:pt x="166" y="1449"/>
                    <a:pt x="166" y="1449"/>
                    <a:pt x="166" y="1449"/>
                  </a:cubicBezTo>
                  <a:cubicBezTo>
                    <a:pt x="239" y="1540"/>
                    <a:pt x="239" y="1540"/>
                    <a:pt x="239" y="1540"/>
                  </a:cubicBezTo>
                  <a:cubicBezTo>
                    <a:pt x="386" y="1474"/>
                    <a:pt x="386" y="1474"/>
                    <a:pt x="386" y="1474"/>
                  </a:cubicBezTo>
                  <a:cubicBezTo>
                    <a:pt x="410" y="1497"/>
                    <a:pt x="435" y="1518"/>
                    <a:pt x="461" y="1538"/>
                  </a:cubicBezTo>
                  <a:cubicBezTo>
                    <a:pt x="420" y="1694"/>
                    <a:pt x="420" y="1694"/>
                    <a:pt x="420" y="1694"/>
                  </a:cubicBezTo>
                  <a:cubicBezTo>
                    <a:pt x="522" y="1751"/>
                    <a:pt x="522" y="1751"/>
                    <a:pt x="522" y="1751"/>
                  </a:cubicBezTo>
                  <a:cubicBezTo>
                    <a:pt x="634" y="1635"/>
                    <a:pt x="634" y="1635"/>
                    <a:pt x="634" y="1635"/>
                  </a:cubicBezTo>
                  <a:cubicBezTo>
                    <a:pt x="667" y="1648"/>
                    <a:pt x="702" y="1659"/>
                    <a:pt x="737" y="1668"/>
                  </a:cubicBezTo>
                  <a:cubicBezTo>
                    <a:pt x="760" y="1827"/>
                    <a:pt x="760" y="1827"/>
                    <a:pt x="760" y="1827"/>
                  </a:cubicBezTo>
                  <a:cubicBezTo>
                    <a:pt x="876" y="1840"/>
                    <a:pt x="876" y="1840"/>
                    <a:pt x="876" y="1840"/>
                  </a:cubicBezTo>
                  <a:cubicBezTo>
                    <a:pt x="934" y="1690"/>
                    <a:pt x="934" y="1690"/>
                    <a:pt x="934" y="1690"/>
                  </a:cubicBezTo>
                  <a:cubicBezTo>
                    <a:pt x="967" y="1689"/>
                    <a:pt x="1000" y="1687"/>
                    <a:pt x="1032" y="1682"/>
                  </a:cubicBezTo>
                  <a:cubicBezTo>
                    <a:pt x="1114" y="1823"/>
                    <a:pt x="1114" y="1823"/>
                    <a:pt x="1114" y="1823"/>
                  </a:cubicBezTo>
                  <a:cubicBezTo>
                    <a:pt x="1227" y="1791"/>
                    <a:pt x="1227" y="1791"/>
                    <a:pt x="1227" y="1791"/>
                  </a:cubicBezTo>
                  <a:cubicBezTo>
                    <a:pt x="1223" y="1628"/>
                    <a:pt x="1223" y="1628"/>
                    <a:pt x="1223" y="1628"/>
                  </a:cubicBezTo>
                  <a:cubicBezTo>
                    <a:pt x="1256" y="1614"/>
                    <a:pt x="1289" y="1597"/>
                    <a:pt x="1319" y="1579"/>
                  </a:cubicBezTo>
                  <a:cubicBezTo>
                    <a:pt x="1448" y="1675"/>
                    <a:pt x="1448" y="1675"/>
                    <a:pt x="1448" y="1675"/>
                  </a:cubicBezTo>
                  <a:cubicBezTo>
                    <a:pt x="1540" y="1602"/>
                    <a:pt x="1540" y="1602"/>
                    <a:pt x="1540" y="1602"/>
                  </a:cubicBezTo>
                  <a:cubicBezTo>
                    <a:pt x="1474" y="1455"/>
                    <a:pt x="1474" y="1455"/>
                    <a:pt x="1474" y="1455"/>
                  </a:cubicBezTo>
                  <a:cubicBezTo>
                    <a:pt x="1497" y="1431"/>
                    <a:pt x="1518" y="1406"/>
                    <a:pt x="1538" y="1380"/>
                  </a:cubicBezTo>
                  <a:cubicBezTo>
                    <a:pt x="1694" y="1420"/>
                    <a:pt x="1694" y="1420"/>
                    <a:pt x="1694" y="1420"/>
                  </a:cubicBezTo>
                  <a:cubicBezTo>
                    <a:pt x="1751" y="1318"/>
                    <a:pt x="1751" y="1318"/>
                    <a:pt x="1751" y="1318"/>
                  </a:cubicBezTo>
                  <a:cubicBezTo>
                    <a:pt x="1635" y="1207"/>
                    <a:pt x="1635" y="1207"/>
                    <a:pt x="1635" y="1207"/>
                  </a:cubicBezTo>
                  <a:cubicBezTo>
                    <a:pt x="1648" y="1173"/>
                    <a:pt x="1659" y="1139"/>
                    <a:pt x="1668" y="1104"/>
                  </a:cubicBezTo>
                  <a:lnTo>
                    <a:pt x="1827" y="1080"/>
                  </a:lnTo>
                  <a:close/>
                  <a:moveTo>
                    <a:pt x="1081" y="1490"/>
                  </a:moveTo>
                  <a:cubicBezTo>
                    <a:pt x="766" y="1579"/>
                    <a:pt x="439" y="1396"/>
                    <a:pt x="350" y="1081"/>
                  </a:cubicBezTo>
                  <a:cubicBezTo>
                    <a:pt x="262" y="767"/>
                    <a:pt x="445" y="439"/>
                    <a:pt x="759" y="351"/>
                  </a:cubicBezTo>
                  <a:cubicBezTo>
                    <a:pt x="1074" y="262"/>
                    <a:pt x="1401" y="445"/>
                    <a:pt x="1490" y="760"/>
                  </a:cubicBezTo>
                  <a:cubicBezTo>
                    <a:pt x="1579" y="1074"/>
                    <a:pt x="1396" y="1401"/>
                    <a:pt x="1081" y="1490"/>
                  </a:cubicBezTo>
                  <a:close/>
                </a:path>
              </a:pathLst>
            </a:custGeom>
            <a:solidFill>
              <a:schemeClr val="accent2"/>
            </a:solidFill>
            <a:ln>
              <a:noFill/>
            </a:ln>
          </p:spPr>
          <p:txBody>
            <a:bodyPr vert="horz" wrap="square" lIns="27119" tIns="0" rIns="27119" bIns="0" numCol="1" anchor="t" anchorCtr="0" compatLnSpc="1"/>
            <a:lstStyle/>
            <a:p>
              <a:pPr>
                <a:lnSpc>
                  <a:spcPct val="120000"/>
                </a:lnSpc>
              </a:pPr>
              <a:endParaRPr lang="id-ID" sz="1185">
                <a:latin typeface="Arial" panose="020B0604020202020204" pitchFamily="34" charset="0"/>
                <a:ea typeface="微软雅黑" panose="020B0503020204020204" pitchFamily="34" charset="-122"/>
                <a:sym typeface="Arial" panose="020B0604020202020204" pitchFamily="34" charset="0"/>
              </a:endParaRPr>
            </a:p>
          </p:txBody>
        </p:sp>
        <p:sp>
          <p:nvSpPr>
            <p:cNvPr id="11" name="Freeform 247"/>
            <p:cNvSpPr>
              <a:spLocks noEditPoints="1"/>
            </p:cNvSpPr>
            <p:nvPr/>
          </p:nvSpPr>
          <p:spPr bwMode="auto">
            <a:xfrm>
              <a:off x="6521688" y="7537269"/>
              <a:ext cx="2292142" cy="2286366"/>
            </a:xfrm>
            <a:custGeom>
              <a:avLst/>
              <a:gdLst>
                <a:gd name="T0" fmla="*/ 250 w 500"/>
                <a:gd name="T1" fmla="*/ 499 h 499"/>
                <a:gd name="T2" fmla="*/ 0 w 500"/>
                <a:gd name="T3" fmla="*/ 249 h 499"/>
                <a:gd name="T4" fmla="*/ 250 w 500"/>
                <a:gd name="T5" fmla="*/ 0 h 499"/>
                <a:gd name="T6" fmla="*/ 500 w 500"/>
                <a:gd name="T7" fmla="*/ 249 h 499"/>
                <a:gd name="T8" fmla="*/ 250 w 500"/>
                <a:gd name="T9" fmla="*/ 499 h 499"/>
                <a:gd name="T10" fmla="*/ 250 w 500"/>
                <a:gd name="T11" fmla="*/ 140 h 499"/>
                <a:gd name="T12" fmla="*/ 140 w 500"/>
                <a:gd name="T13" fmla="*/ 249 h 499"/>
                <a:gd name="T14" fmla="*/ 250 w 500"/>
                <a:gd name="T15" fmla="*/ 359 h 499"/>
                <a:gd name="T16" fmla="*/ 360 w 500"/>
                <a:gd name="T17" fmla="*/ 249 h 499"/>
                <a:gd name="T18" fmla="*/ 250 w 500"/>
                <a:gd name="T19" fmla="*/ 14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0" h="499">
                  <a:moveTo>
                    <a:pt x="250" y="499"/>
                  </a:moveTo>
                  <a:cubicBezTo>
                    <a:pt x="112" y="499"/>
                    <a:pt x="0" y="387"/>
                    <a:pt x="0" y="249"/>
                  </a:cubicBezTo>
                  <a:cubicBezTo>
                    <a:pt x="0" y="112"/>
                    <a:pt x="112" y="0"/>
                    <a:pt x="250" y="0"/>
                  </a:cubicBezTo>
                  <a:cubicBezTo>
                    <a:pt x="388" y="0"/>
                    <a:pt x="500" y="112"/>
                    <a:pt x="500" y="249"/>
                  </a:cubicBezTo>
                  <a:cubicBezTo>
                    <a:pt x="500" y="387"/>
                    <a:pt x="388" y="499"/>
                    <a:pt x="250" y="499"/>
                  </a:cubicBezTo>
                  <a:close/>
                  <a:moveTo>
                    <a:pt x="250" y="140"/>
                  </a:moveTo>
                  <a:cubicBezTo>
                    <a:pt x="190" y="140"/>
                    <a:pt x="140" y="189"/>
                    <a:pt x="140" y="249"/>
                  </a:cubicBezTo>
                  <a:cubicBezTo>
                    <a:pt x="140" y="310"/>
                    <a:pt x="190" y="359"/>
                    <a:pt x="250" y="359"/>
                  </a:cubicBezTo>
                  <a:cubicBezTo>
                    <a:pt x="311" y="359"/>
                    <a:pt x="360" y="310"/>
                    <a:pt x="360" y="249"/>
                  </a:cubicBezTo>
                  <a:cubicBezTo>
                    <a:pt x="360" y="189"/>
                    <a:pt x="311" y="140"/>
                    <a:pt x="250" y="140"/>
                  </a:cubicBezTo>
                  <a:close/>
                </a:path>
              </a:pathLst>
            </a:custGeom>
            <a:solidFill>
              <a:schemeClr val="accent2"/>
            </a:solidFill>
            <a:ln>
              <a:noFill/>
            </a:ln>
          </p:spPr>
          <p:txBody>
            <a:bodyPr vert="horz" wrap="square" lIns="27119" tIns="0" rIns="27119" bIns="0" numCol="1" anchor="t" anchorCtr="0" compatLnSpc="1"/>
            <a:lstStyle/>
            <a:p>
              <a:pPr>
                <a:lnSpc>
                  <a:spcPct val="120000"/>
                </a:lnSpc>
              </a:pPr>
              <a:endParaRPr lang="id-ID" sz="1185">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3" name="Group 22"/>
          <p:cNvGrpSpPr/>
          <p:nvPr/>
        </p:nvGrpSpPr>
        <p:grpSpPr>
          <a:xfrm>
            <a:off x="3688287" y="2759275"/>
            <a:ext cx="2154301" cy="2154301"/>
            <a:chOff x="10036426" y="5299731"/>
            <a:chExt cx="5978535" cy="5978535"/>
          </a:xfrm>
        </p:grpSpPr>
        <p:sp>
          <p:nvSpPr>
            <p:cNvPr id="8" name="Freeform 239"/>
            <p:cNvSpPr>
              <a:spLocks noEditPoints="1"/>
            </p:cNvSpPr>
            <p:nvPr/>
          </p:nvSpPr>
          <p:spPr bwMode="auto">
            <a:xfrm>
              <a:off x="10036426" y="5299731"/>
              <a:ext cx="5978535" cy="5978535"/>
            </a:xfrm>
            <a:custGeom>
              <a:avLst/>
              <a:gdLst>
                <a:gd name="T0" fmla="*/ 2116 w 2116"/>
                <a:gd name="T1" fmla="*/ 1052 h 2116"/>
                <a:gd name="T2" fmla="*/ 1925 w 2116"/>
                <a:gd name="T3" fmla="*/ 883 h 2116"/>
                <a:gd name="T4" fmla="*/ 2038 w 2116"/>
                <a:gd name="T5" fmla="*/ 652 h 2116"/>
                <a:gd name="T6" fmla="*/ 1795 w 2116"/>
                <a:gd name="T7" fmla="*/ 570 h 2116"/>
                <a:gd name="T8" fmla="*/ 1802 w 2116"/>
                <a:gd name="T9" fmla="*/ 305 h 2116"/>
                <a:gd name="T10" fmla="*/ 1548 w 2116"/>
                <a:gd name="T11" fmla="*/ 321 h 2116"/>
                <a:gd name="T12" fmla="*/ 1464 w 2116"/>
                <a:gd name="T13" fmla="*/ 80 h 2116"/>
                <a:gd name="T14" fmla="*/ 1234 w 2116"/>
                <a:gd name="T15" fmla="*/ 191 h 2116"/>
                <a:gd name="T16" fmla="*/ 1052 w 2116"/>
                <a:gd name="T17" fmla="*/ 0 h 2116"/>
                <a:gd name="T18" fmla="*/ 884 w 2116"/>
                <a:gd name="T19" fmla="*/ 191 h 2116"/>
                <a:gd name="T20" fmla="*/ 653 w 2116"/>
                <a:gd name="T21" fmla="*/ 78 h 2116"/>
                <a:gd name="T22" fmla="*/ 570 w 2116"/>
                <a:gd name="T23" fmla="*/ 321 h 2116"/>
                <a:gd name="T24" fmla="*/ 305 w 2116"/>
                <a:gd name="T25" fmla="*/ 314 h 2116"/>
                <a:gd name="T26" fmla="*/ 322 w 2116"/>
                <a:gd name="T27" fmla="*/ 568 h 2116"/>
                <a:gd name="T28" fmla="*/ 81 w 2116"/>
                <a:gd name="T29" fmla="*/ 652 h 2116"/>
                <a:gd name="T30" fmla="*/ 192 w 2116"/>
                <a:gd name="T31" fmla="*/ 882 h 2116"/>
                <a:gd name="T32" fmla="*/ 0 w 2116"/>
                <a:gd name="T33" fmla="*/ 1064 h 2116"/>
                <a:gd name="T34" fmla="*/ 191 w 2116"/>
                <a:gd name="T35" fmla="*/ 1233 h 2116"/>
                <a:gd name="T36" fmla="*/ 78 w 2116"/>
                <a:gd name="T37" fmla="*/ 1463 h 2116"/>
                <a:gd name="T38" fmla="*/ 321 w 2116"/>
                <a:gd name="T39" fmla="*/ 1546 h 2116"/>
                <a:gd name="T40" fmla="*/ 314 w 2116"/>
                <a:gd name="T41" fmla="*/ 1811 h 2116"/>
                <a:gd name="T42" fmla="*/ 569 w 2116"/>
                <a:gd name="T43" fmla="*/ 1794 h 2116"/>
                <a:gd name="T44" fmla="*/ 653 w 2116"/>
                <a:gd name="T45" fmla="*/ 2035 h 2116"/>
                <a:gd name="T46" fmla="*/ 882 w 2116"/>
                <a:gd name="T47" fmla="*/ 1925 h 2116"/>
                <a:gd name="T48" fmla="*/ 1064 w 2116"/>
                <a:gd name="T49" fmla="*/ 2116 h 2116"/>
                <a:gd name="T50" fmla="*/ 1233 w 2116"/>
                <a:gd name="T51" fmla="*/ 1925 h 2116"/>
                <a:gd name="T52" fmla="*/ 1464 w 2116"/>
                <a:gd name="T53" fmla="*/ 2038 h 2116"/>
                <a:gd name="T54" fmla="*/ 1546 w 2116"/>
                <a:gd name="T55" fmla="*/ 1795 h 2116"/>
                <a:gd name="T56" fmla="*/ 1811 w 2116"/>
                <a:gd name="T57" fmla="*/ 1802 h 2116"/>
                <a:gd name="T58" fmla="*/ 1795 w 2116"/>
                <a:gd name="T59" fmla="*/ 1547 h 2116"/>
                <a:gd name="T60" fmla="*/ 2036 w 2116"/>
                <a:gd name="T61" fmla="*/ 1463 h 2116"/>
                <a:gd name="T62" fmla="*/ 1925 w 2116"/>
                <a:gd name="T63" fmla="*/ 1234 h 2116"/>
                <a:gd name="T64" fmla="*/ 1358 w 2116"/>
                <a:gd name="T65" fmla="*/ 1669 h 2116"/>
                <a:gd name="T66" fmla="*/ 759 w 2116"/>
                <a:gd name="T67" fmla="*/ 447 h 2116"/>
                <a:gd name="T68" fmla="*/ 1358 w 2116"/>
                <a:gd name="T69" fmla="*/ 1669 h 2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16" h="2116">
                  <a:moveTo>
                    <a:pt x="1941" y="1111"/>
                  </a:moveTo>
                  <a:cubicBezTo>
                    <a:pt x="2116" y="1052"/>
                    <a:pt x="2116" y="1052"/>
                    <a:pt x="2116" y="1052"/>
                  </a:cubicBezTo>
                  <a:cubicBezTo>
                    <a:pt x="2107" y="917"/>
                    <a:pt x="2107" y="917"/>
                    <a:pt x="2107" y="917"/>
                  </a:cubicBezTo>
                  <a:cubicBezTo>
                    <a:pt x="1925" y="883"/>
                    <a:pt x="1925" y="883"/>
                    <a:pt x="1925" y="883"/>
                  </a:cubicBezTo>
                  <a:cubicBezTo>
                    <a:pt x="1918" y="847"/>
                    <a:pt x="1908" y="810"/>
                    <a:pt x="1896" y="774"/>
                  </a:cubicBezTo>
                  <a:cubicBezTo>
                    <a:pt x="2038" y="652"/>
                    <a:pt x="2038" y="652"/>
                    <a:pt x="2038" y="652"/>
                  </a:cubicBezTo>
                  <a:cubicBezTo>
                    <a:pt x="1979" y="532"/>
                    <a:pt x="1979" y="532"/>
                    <a:pt x="1979" y="532"/>
                  </a:cubicBezTo>
                  <a:cubicBezTo>
                    <a:pt x="1795" y="570"/>
                    <a:pt x="1795" y="570"/>
                    <a:pt x="1795" y="570"/>
                  </a:cubicBezTo>
                  <a:cubicBezTo>
                    <a:pt x="1772" y="535"/>
                    <a:pt x="1747" y="502"/>
                    <a:pt x="1720" y="471"/>
                  </a:cubicBezTo>
                  <a:cubicBezTo>
                    <a:pt x="1802" y="305"/>
                    <a:pt x="1802" y="305"/>
                    <a:pt x="1802" y="305"/>
                  </a:cubicBezTo>
                  <a:cubicBezTo>
                    <a:pt x="1700" y="217"/>
                    <a:pt x="1700" y="217"/>
                    <a:pt x="1700" y="217"/>
                  </a:cubicBezTo>
                  <a:cubicBezTo>
                    <a:pt x="1548" y="321"/>
                    <a:pt x="1548" y="321"/>
                    <a:pt x="1548" y="321"/>
                  </a:cubicBezTo>
                  <a:cubicBezTo>
                    <a:pt x="1516" y="301"/>
                    <a:pt x="1483" y="282"/>
                    <a:pt x="1450" y="265"/>
                  </a:cubicBezTo>
                  <a:cubicBezTo>
                    <a:pt x="1464" y="80"/>
                    <a:pt x="1464" y="80"/>
                    <a:pt x="1464" y="80"/>
                  </a:cubicBezTo>
                  <a:cubicBezTo>
                    <a:pt x="1336" y="37"/>
                    <a:pt x="1336" y="37"/>
                    <a:pt x="1336" y="37"/>
                  </a:cubicBezTo>
                  <a:cubicBezTo>
                    <a:pt x="1234" y="191"/>
                    <a:pt x="1234" y="191"/>
                    <a:pt x="1234" y="191"/>
                  </a:cubicBezTo>
                  <a:cubicBezTo>
                    <a:pt x="1194" y="183"/>
                    <a:pt x="1152" y="178"/>
                    <a:pt x="1111" y="175"/>
                  </a:cubicBezTo>
                  <a:cubicBezTo>
                    <a:pt x="1052" y="0"/>
                    <a:pt x="1052" y="0"/>
                    <a:pt x="1052" y="0"/>
                  </a:cubicBezTo>
                  <a:cubicBezTo>
                    <a:pt x="918" y="9"/>
                    <a:pt x="918" y="9"/>
                    <a:pt x="918" y="9"/>
                  </a:cubicBezTo>
                  <a:cubicBezTo>
                    <a:pt x="884" y="191"/>
                    <a:pt x="884" y="191"/>
                    <a:pt x="884" y="191"/>
                  </a:cubicBezTo>
                  <a:cubicBezTo>
                    <a:pt x="847" y="198"/>
                    <a:pt x="810" y="208"/>
                    <a:pt x="774" y="220"/>
                  </a:cubicBezTo>
                  <a:cubicBezTo>
                    <a:pt x="653" y="78"/>
                    <a:pt x="653" y="78"/>
                    <a:pt x="653" y="78"/>
                  </a:cubicBezTo>
                  <a:cubicBezTo>
                    <a:pt x="532" y="137"/>
                    <a:pt x="532" y="137"/>
                    <a:pt x="532" y="137"/>
                  </a:cubicBezTo>
                  <a:cubicBezTo>
                    <a:pt x="570" y="321"/>
                    <a:pt x="570" y="321"/>
                    <a:pt x="570" y="321"/>
                  </a:cubicBezTo>
                  <a:cubicBezTo>
                    <a:pt x="535" y="344"/>
                    <a:pt x="502" y="369"/>
                    <a:pt x="471" y="396"/>
                  </a:cubicBezTo>
                  <a:cubicBezTo>
                    <a:pt x="305" y="314"/>
                    <a:pt x="305" y="314"/>
                    <a:pt x="305" y="314"/>
                  </a:cubicBezTo>
                  <a:cubicBezTo>
                    <a:pt x="217" y="416"/>
                    <a:pt x="217" y="416"/>
                    <a:pt x="217" y="416"/>
                  </a:cubicBezTo>
                  <a:cubicBezTo>
                    <a:pt x="322" y="568"/>
                    <a:pt x="322" y="568"/>
                    <a:pt x="322" y="568"/>
                  </a:cubicBezTo>
                  <a:cubicBezTo>
                    <a:pt x="301" y="600"/>
                    <a:pt x="282" y="633"/>
                    <a:pt x="265" y="666"/>
                  </a:cubicBezTo>
                  <a:cubicBezTo>
                    <a:pt x="81" y="652"/>
                    <a:pt x="81" y="652"/>
                    <a:pt x="81" y="652"/>
                  </a:cubicBezTo>
                  <a:cubicBezTo>
                    <a:pt x="37" y="780"/>
                    <a:pt x="37" y="780"/>
                    <a:pt x="37" y="780"/>
                  </a:cubicBezTo>
                  <a:cubicBezTo>
                    <a:pt x="192" y="882"/>
                    <a:pt x="192" y="882"/>
                    <a:pt x="192" y="882"/>
                  </a:cubicBezTo>
                  <a:cubicBezTo>
                    <a:pt x="183" y="923"/>
                    <a:pt x="178" y="964"/>
                    <a:pt x="175" y="1005"/>
                  </a:cubicBezTo>
                  <a:cubicBezTo>
                    <a:pt x="0" y="1064"/>
                    <a:pt x="0" y="1064"/>
                    <a:pt x="0" y="1064"/>
                  </a:cubicBezTo>
                  <a:cubicBezTo>
                    <a:pt x="9" y="1198"/>
                    <a:pt x="9" y="1198"/>
                    <a:pt x="9" y="1198"/>
                  </a:cubicBezTo>
                  <a:cubicBezTo>
                    <a:pt x="191" y="1233"/>
                    <a:pt x="191" y="1233"/>
                    <a:pt x="191" y="1233"/>
                  </a:cubicBezTo>
                  <a:cubicBezTo>
                    <a:pt x="199" y="1269"/>
                    <a:pt x="208" y="1306"/>
                    <a:pt x="221" y="1342"/>
                  </a:cubicBezTo>
                  <a:cubicBezTo>
                    <a:pt x="78" y="1463"/>
                    <a:pt x="78" y="1463"/>
                    <a:pt x="78" y="1463"/>
                  </a:cubicBezTo>
                  <a:cubicBezTo>
                    <a:pt x="138" y="1584"/>
                    <a:pt x="138" y="1584"/>
                    <a:pt x="138" y="1584"/>
                  </a:cubicBezTo>
                  <a:cubicBezTo>
                    <a:pt x="321" y="1546"/>
                    <a:pt x="321" y="1546"/>
                    <a:pt x="321" y="1546"/>
                  </a:cubicBezTo>
                  <a:cubicBezTo>
                    <a:pt x="344" y="1581"/>
                    <a:pt x="369" y="1614"/>
                    <a:pt x="397" y="1645"/>
                  </a:cubicBezTo>
                  <a:cubicBezTo>
                    <a:pt x="314" y="1811"/>
                    <a:pt x="314" y="1811"/>
                    <a:pt x="314" y="1811"/>
                  </a:cubicBezTo>
                  <a:cubicBezTo>
                    <a:pt x="416" y="1899"/>
                    <a:pt x="416" y="1899"/>
                    <a:pt x="416" y="1899"/>
                  </a:cubicBezTo>
                  <a:cubicBezTo>
                    <a:pt x="569" y="1794"/>
                    <a:pt x="569" y="1794"/>
                    <a:pt x="569" y="1794"/>
                  </a:cubicBezTo>
                  <a:cubicBezTo>
                    <a:pt x="600" y="1815"/>
                    <a:pt x="633" y="1834"/>
                    <a:pt x="667" y="1851"/>
                  </a:cubicBezTo>
                  <a:cubicBezTo>
                    <a:pt x="653" y="2035"/>
                    <a:pt x="653" y="2035"/>
                    <a:pt x="653" y="2035"/>
                  </a:cubicBezTo>
                  <a:cubicBezTo>
                    <a:pt x="780" y="2079"/>
                    <a:pt x="780" y="2079"/>
                    <a:pt x="780" y="2079"/>
                  </a:cubicBezTo>
                  <a:cubicBezTo>
                    <a:pt x="882" y="1925"/>
                    <a:pt x="882" y="1925"/>
                    <a:pt x="882" y="1925"/>
                  </a:cubicBezTo>
                  <a:cubicBezTo>
                    <a:pt x="923" y="1933"/>
                    <a:pt x="964" y="1938"/>
                    <a:pt x="1005" y="1941"/>
                  </a:cubicBezTo>
                  <a:cubicBezTo>
                    <a:pt x="1064" y="2116"/>
                    <a:pt x="1064" y="2116"/>
                    <a:pt x="1064" y="2116"/>
                  </a:cubicBezTo>
                  <a:cubicBezTo>
                    <a:pt x="1199" y="2107"/>
                    <a:pt x="1199" y="2107"/>
                    <a:pt x="1199" y="2107"/>
                  </a:cubicBezTo>
                  <a:cubicBezTo>
                    <a:pt x="1233" y="1925"/>
                    <a:pt x="1233" y="1925"/>
                    <a:pt x="1233" y="1925"/>
                  </a:cubicBezTo>
                  <a:cubicBezTo>
                    <a:pt x="1269" y="1918"/>
                    <a:pt x="1306" y="1908"/>
                    <a:pt x="1342" y="1896"/>
                  </a:cubicBezTo>
                  <a:cubicBezTo>
                    <a:pt x="1464" y="2038"/>
                    <a:pt x="1464" y="2038"/>
                    <a:pt x="1464" y="2038"/>
                  </a:cubicBezTo>
                  <a:cubicBezTo>
                    <a:pt x="1584" y="1979"/>
                    <a:pt x="1584" y="1979"/>
                    <a:pt x="1584" y="1979"/>
                  </a:cubicBezTo>
                  <a:cubicBezTo>
                    <a:pt x="1546" y="1795"/>
                    <a:pt x="1546" y="1795"/>
                    <a:pt x="1546" y="1795"/>
                  </a:cubicBezTo>
                  <a:cubicBezTo>
                    <a:pt x="1581" y="1772"/>
                    <a:pt x="1614" y="1747"/>
                    <a:pt x="1645" y="1719"/>
                  </a:cubicBezTo>
                  <a:cubicBezTo>
                    <a:pt x="1811" y="1802"/>
                    <a:pt x="1811" y="1802"/>
                    <a:pt x="1811" y="1802"/>
                  </a:cubicBezTo>
                  <a:cubicBezTo>
                    <a:pt x="1899" y="1700"/>
                    <a:pt x="1899" y="1700"/>
                    <a:pt x="1899" y="1700"/>
                  </a:cubicBezTo>
                  <a:cubicBezTo>
                    <a:pt x="1795" y="1547"/>
                    <a:pt x="1795" y="1547"/>
                    <a:pt x="1795" y="1547"/>
                  </a:cubicBezTo>
                  <a:cubicBezTo>
                    <a:pt x="1816" y="1516"/>
                    <a:pt x="1834" y="1483"/>
                    <a:pt x="1851" y="1450"/>
                  </a:cubicBezTo>
                  <a:cubicBezTo>
                    <a:pt x="2036" y="1463"/>
                    <a:pt x="2036" y="1463"/>
                    <a:pt x="2036" y="1463"/>
                  </a:cubicBezTo>
                  <a:cubicBezTo>
                    <a:pt x="2079" y="1336"/>
                    <a:pt x="2079" y="1336"/>
                    <a:pt x="2079" y="1336"/>
                  </a:cubicBezTo>
                  <a:cubicBezTo>
                    <a:pt x="1925" y="1234"/>
                    <a:pt x="1925" y="1234"/>
                    <a:pt x="1925" y="1234"/>
                  </a:cubicBezTo>
                  <a:cubicBezTo>
                    <a:pt x="1933" y="1193"/>
                    <a:pt x="1938" y="1152"/>
                    <a:pt x="1941" y="1111"/>
                  </a:cubicBezTo>
                  <a:close/>
                  <a:moveTo>
                    <a:pt x="1358" y="1669"/>
                  </a:moveTo>
                  <a:cubicBezTo>
                    <a:pt x="1020" y="1834"/>
                    <a:pt x="613" y="1695"/>
                    <a:pt x="447" y="1357"/>
                  </a:cubicBezTo>
                  <a:cubicBezTo>
                    <a:pt x="282" y="1020"/>
                    <a:pt x="421" y="613"/>
                    <a:pt x="759" y="447"/>
                  </a:cubicBezTo>
                  <a:cubicBezTo>
                    <a:pt x="1096" y="282"/>
                    <a:pt x="1504" y="421"/>
                    <a:pt x="1669" y="759"/>
                  </a:cubicBezTo>
                  <a:cubicBezTo>
                    <a:pt x="1834" y="1096"/>
                    <a:pt x="1695" y="1503"/>
                    <a:pt x="1358" y="1669"/>
                  </a:cubicBezTo>
                  <a:close/>
                </a:path>
              </a:pathLst>
            </a:custGeom>
            <a:solidFill>
              <a:schemeClr val="accent4"/>
            </a:solidFill>
            <a:ln>
              <a:noFill/>
            </a:ln>
          </p:spPr>
          <p:txBody>
            <a:bodyPr vert="horz" wrap="square" lIns="27119" tIns="0" rIns="27119" bIns="0" numCol="1" anchor="t" anchorCtr="0" compatLnSpc="1"/>
            <a:lstStyle/>
            <a:p>
              <a:pPr>
                <a:lnSpc>
                  <a:spcPct val="120000"/>
                </a:lnSpc>
              </a:pPr>
              <a:endParaRPr lang="id-ID" sz="1185">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248"/>
            <p:cNvSpPr>
              <a:spLocks noEditPoints="1"/>
            </p:cNvSpPr>
            <p:nvPr/>
          </p:nvSpPr>
          <p:spPr bwMode="auto">
            <a:xfrm>
              <a:off x="11896328" y="7080775"/>
              <a:ext cx="2382846" cy="2393316"/>
            </a:xfrm>
            <a:custGeom>
              <a:avLst/>
              <a:gdLst>
                <a:gd name="T0" fmla="*/ 287 w 574"/>
                <a:gd name="T1" fmla="*/ 575 h 575"/>
                <a:gd name="T2" fmla="*/ 0 w 574"/>
                <a:gd name="T3" fmla="*/ 287 h 575"/>
                <a:gd name="T4" fmla="*/ 287 w 574"/>
                <a:gd name="T5" fmla="*/ 0 h 575"/>
                <a:gd name="T6" fmla="*/ 574 w 574"/>
                <a:gd name="T7" fmla="*/ 287 h 575"/>
                <a:gd name="T8" fmla="*/ 287 w 574"/>
                <a:gd name="T9" fmla="*/ 575 h 575"/>
                <a:gd name="T10" fmla="*/ 287 w 574"/>
                <a:gd name="T11" fmla="*/ 160 h 575"/>
                <a:gd name="T12" fmla="*/ 160 w 574"/>
                <a:gd name="T13" fmla="*/ 287 h 575"/>
                <a:gd name="T14" fmla="*/ 287 w 574"/>
                <a:gd name="T15" fmla="*/ 415 h 575"/>
                <a:gd name="T16" fmla="*/ 414 w 574"/>
                <a:gd name="T17" fmla="*/ 287 h 575"/>
                <a:gd name="T18" fmla="*/ 287 w 574"/>
                <a:gd name="T19" fmla="*/ 16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4" h="575">
                  <a:moveTo>
                    <a:pt x="287" y="575"/>
                  </a:moveTo>
                  <a:cubicBezTo>
                    <a:pt x="129" y="575"/>
                    <a:pt x="0" y="446"/>
                    <a:pt x="0" y="287"/>
                  </a:cubicBezTo>
                  <a:cubicBezTo>
                    <a:pt x="0" y="129"/>
                    <a:pt x="129" y="0"/>
                    <a:pt x="287" y="0"/>
                  </a:cubicBezTo>
                  <a:cubicBezTo>
                    <a:pt x="446" y="0"/>
                    <a:pt x="574" y="129"/>
                    <a:pt x="574" y="287"/>
                  </a:cubicBezTo>
                  <a:cubicBezTo>
                    <a:pt x="574" y="446"/>
                    <a:pt x="446" y="575"/>
                    <a:pt x="287" y="575"/>
                  </a:cubicBezTo>
                  <a:close/>
                  <a:moveTo>
                    <a:pt x="287" y="160"/>
                  </a:moveTo>
                  <a:cubicBezTo>
                    <a:pt x="217" y="160"/>
                    <a:pt x="160" y="217"/>
                    <a:pt x="160" y="287"/>
                  </a:cubicBezTo>
                  <a:cubicBezTo>
                    <a:pt x="160" y="358"/>
                    <a:pt x="217" y="415"/>
                    <a:pt x="287" y="415"/>
                  </a:cubicBezTo>
                  <a:cubicBezTo>
                    <a:pt x="357" y="415"/>
                    <a:pt x="414" y="358"/>
                    <a:pt x="414" y="287"/>
                  </a:cubicBezTo>
                  <a:cubicBezTo>
                    <a:pt x="414" y="217"/>
                    <a:pt x="357" y="160"/>
                    <a:pt x="287" y="160"/>
                  </a:cubicBezTo>
                  <a:close/>
                </a:path>
              </a:pathLst>
            </a:custGeom>
            <a:solidFill>
              <a:schemeClr val="accent4"/>
            </a:solidFill>
            <a:ln>
              <a:noFill/>
            </a:ln>
          </p:spPr>
          <p:txBody>
            <a:bodyPr vert="horz" wrap="square" lIns="27119" tIns="0" rIns="27119" bIns="0" numCol="1" anchor="t" anchorCtr="0" compatLnSpc="1"/>
            <a:lstStyle/>
            <a:p>
              <a:pPr>
                <a:lnSpc>
                  <a:spcPct val="120000"/>
                </a:lnSpc>
              </a:pPr>
              <a:endParaRPr lang="id-ID" sz="1185">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1" name="Group 20"/>
          <p:cNvGrpSpPr/>
          <p:nvPr/>
        </p:nvGrpSpPr>
        <p:grpSpPr>
          <a:xfrm>
            <a:off x="1060772" y="2505613"/>
            <a:ext cx="1359261" cy="1359261"/>
            <a:chOff x="1784916" y="4981028"/>
            <a:chExt cx="3772171" cy="3772171"/>
          </a:xfrm>
        </p:grpSpPr>
        <p:sp>
          <p:nvSpPr>
            <p:cNvPr id="10" name="Freeform 241"/>
            <p:cNvSpPr>
              <a:spLocks noEditPoints="1"/>
            </p:cNvSpPr>
            <p:nvPr/>
          </p:nvSpPr>
          <p:spPr bwMode="auto">
            <a:xfrm>
              <a:off x="1784916" y="4981028"/>
              <a:ext cx="3772171" cy="3772171"/>
            </a:xfrm>
            <a:custGeom>
              <a:avLst/>
              <a:gdLst>
                <a:gd name="T0" fmla="*/ 1335 w 1335"/>
                <a:gd name="T1" fmla="*/ 699 h 1335"/>
                <a:gd name="T2" fmla="*/ 1220 w 1335"/>
                <a:gd name="T3" fmla="*/ 586 h 1335"/>
                <a:gd name="T4" fmla="*/ 1300 w 1335"/>
                <a:gd name="T5" fmla="*/ 445 h 1335"/>
                <a:gd name="T6" fmla="*/ 1145 w 1335"/>
                <a:gd name="T7" fmla="*/ 378 h 1335"/>
                <a:gd name="T8" fmla="*/ 1162 w 1335"/>
                <a:gd name="T9" fmla="*/ 218 h 1335"/>
                <a:gd name="T10" fmla="*/ 1001 w 1335"/>
                <a:gd name="T11" fmla="*/ 219 h 1335"/>
                <a:gd name="T12" fmla="*/ 956 w 1335"/>
                <a:gd name="T13" fmla="*/ 65 h 1335"/>
                <a:gd name="T14" fmla="*/ 801 w 1335"/>
                <a:gd name="T15" fmla="*/ 125 h 1335"/>
                <a:gd name="T16" fmla="*/ 699 w 1335"/>
                <a:gd name="T17" fmla="*/ 0 h 1335"/>
                <a:gd name="T18" fmla="*/ 586 w 1335"/>
                <a:gd name="T19" fmla="*/ 115 h 1335"/>
                <a:gd name="T20" fmla="*/ 445 w 1335"/>
                <a:gd name="T21" fmla="*/ 35 h 1335"/>
                <a:gd name="T22" fmla="*/ 378 w 1335"/>
                <a:gd name="T23" fmla="*/ 190 h 1335"/>
                <a:gd name="T24" fmla="*/ 218 w 1335"/>
                <a:gd name="T25" fmla="*/ 173 h 1335"/>
                <a:gd name="T26" fmla="*/ 220 w 1335"/>
                <a:gd name="T27" fmla="*/ 334 h 1335"/>
                <a:gd name="T28" fmla="*/ 65 w 1335"/>
                <a:gd name="T29" fmla="*/ 379 h 1335"/>
                <a:gd name="T30" fmla="*/ 125 w 1335"/>
                <a:gd name="T31" fmla="*/ 535 h 1335"/>
                <a:gd name="T32" fmla="*/ 0 w 1335"/>
                <a:gd name="T33" fmla="*/ 636 h 1335"/>
                <a:gd name="T34" fmla="*/ 115 w 1335"/>
                <a:gd name="T35" fmla="*/ 749 h 1335"/>
                <a:gd name="T36" fmla="*/ 35 w 1335"/>
                <a:gd name="T37" fmla="*/ 890 h 1335"/>
                <a:gd name="T38" fmla="*/ 190 w 1335"/>
                <a:gd name="T39" fmla="*/ 957 h 1335"/>
                <a:gd name="T40" fmla="*/ 173 w 1335"/>
                <a:gd name="T41" fmla="*/ 1117 h 1335"/>
                <a:gd name="T42" fmla="*/ 334 w 1335"/>
                <a:gd name="T43" fmla="*/ 1116 h 1335"/>
                <a:gd name="T44" fmla="*/ 379 w 1335"/>
                <a:gd name="T45" fmla="*/ 1270 h 1335"/>
                <a:gd name="T46" fmla="*/ 535 w 1335"/>
                <a:gd name="T47" fmla="*/ 1210 h 1335"/>
                <a:gd name="T48" fmla="*/ 636 w 1335"/>
                <a:gd name="T49" fmla="*/ 1335 h 1335"/>
                <a:gd name="T50" fmla="*/ 749 w 1335"/>
                <a:gd name="T51" fmla="*/ 1220 h 1335"/>
                <a:gd name="T52" fmla="*/ 890 w 1335"/>
                <a:gd name="T53" fmla="*/ 1299 h 1335"/>
                <a:gd name="T54" fmla="*/ 957 w 1335"/>
                <a:gd name="T55" fmla="*/ 1145 h 1335"/>
                <a:gd name="T56" fmla="*/ 1117 w 1335"/>
                <a:gd name="T57" fmla="*/ 1162 h 1335"/>
                <a:gd name="T58" fmla="*/ 1116 w 1335"/>
                <a:gd name="T59" fmla="*/ 1001 h 1335"/>
                <a:gd name="T60" fmla="*/ 1271 w 1335"/>
                <a:gd name="T61" fmla="*/ 956 h 1335"/>
                <a:gd name="T62" fmla="*/ 1210 w 1335"/>
                <a:gd name="T63" fmla="*/ 801 h 1335"/>
                <a:gd name="T64" fmla="*/ 776 w 1335"/>
                <a:gd name="T65" fmla="*/ 1050 h 1335"/>
                <a:gd name="T66" fmla="*/ 560 w 1335"/>
                <a:gd name="T67" fmla="*/ 286 h 1335"/>
                <a:gd name="T68" fmla="*/ 776 w 1335"/>
                <a:gd name="T69" fmla="*/ 1050 h 1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35" h="1335">
                  <a:moveTo>
                    <a:pt x="1326" y="784"/>
                  </a:moveTo>
                  <a:cubicBezTo>
                    <a:pt x="1335" y="699"/>
                    <a:pt x="1335" y="699"/>
                    <a:pt x="1335" y="699"/>
                  </a:cubicBezTo>
                  <a:cubicBezTo>
                    <a:pt x="1226" y="658"/>
                    <a:pt x="1226" y="658"/>
                    <a:pt x="1226" y="658"/>
                  </a:cubicBezTo>
                  <a:cubicBezTo>
                    <a:pt x="1226" y="634"/>
                    <a:pt x="1224" y="610"/>
                    <a:pt x="1220" y="586"/>
                  </a:cubicBezTo>
                  <a:cubicBezTo>
                    <a:pt x="1323" y="527"/>
                    <a:pt x="1323" y="527"/>
                    <a:pt x="1323" y="527"/>
                  </a:cubicBezTo>
                  <a:cubicBezTo>
                    <a:pt x="1300" y="445"/>
                    <a:pt x="1300" y="445"/>
                    <a:pt x="1300" y="445"/>
                  </a:cubicBezTo>
                  <a:cubicBezTo>
                    <a:pt x="1181" y="448"/>
                    <a:pt x="1181" y="448"/>
                    <a:pt x="1181" y="448"/>
                  </a:cubicBezTo>
                  <a:cubicBezTo>
                    <a:pt x="1171" y="424"/>
                    <a:pt x="1159" y="400"/>
                    <a:pt x="1145" y="378"/>
                  </a:cubicBezTo>
                  <a:cubicBezTo>
                    <a:pt x="1215" y="284"/>
                    <a:pt x="1215" y="284"/>
                    <a:pt x="1215" y="284"/>
                  </a:cubicBezTo>
                  <a:cubicBezTo>
                    <a:pt x="1162" y="218"/>
                    <a:pt x="1162" y="218"/>
                    <a:pt x="1162" y="218"/>
                  </a:cubicBezTo>
                  <a:cubicBezTo>
                    <a:pt x="1055" y="266"/>
                    <a:pt x="1055" y="266"/>
                    <a:pt x="1055" y="266"/>
                  </a:cubicBezTo>
                  <a:cubicBezTo>
                    <a:pt x="1038" y="249"/>
                    <a:pt x="1020" y="234"/>
                    <a:pt x="1001" y="219"/>
                  </a:cubicBezTo>
                  <a:cubicBezTo>
                    <a:pt x="1031" y="106"/>
                    <a:pt x="1031" y="106"/>
                    <a:pt x="1031" y="106"/>
                  </a:cubicBezTo>
                  <a:cubicBezTo>
                    <a:pt x="956" y="65"/>
                    <a:pt x="956" y="65"/>
                    <a:pt x="956" y="65"/>
                  </a:cubicBezTo>
                  <a:cubicBezTo>
                    <a:pt x="875" y="149"/>
                    <a:pt x="875" y="149"/>
                    <a:pt x="875" y="149"/>
                  </a:cubicBezTo>
                  <a:cubicBezTo>
                    <a:pt x="851" y="139"/>
                    <a:pt x="826" y="131"/>
                    <a:pt x="801" y="125"/>
                  </a:cubicBezTo>
                  <a:cubicBezTo>
                    <a:pt x="784" y="9"/>
                    <a:pt x="784" y="9"/>
                    <a:pt x="784" y="9"/>
                  </a:cubicBezTo>
                  <a:cubicBezTo>
                    <a:pt x="699" y="0"/>
                    <a:pt x="699" y="0"/>
                    <a:pt x="699" y="0"/>
                  </a:cubicBezTo>
                  <a:cubicBezTo>
                    <a:pt x="658" y="109"/>
                    <a:pt x="658" y="109"/>
                    <a:pt x="658" y="109"/>
                  </a:cubicBezTo>
                  <a:cubicBezTo>
                    <a:pt x="634" y="109"/>
                    <a:pt x="610" y="111"/>
                    <a:pt x="586" y="115"/>
                  </a:cubicBezTo>
                  <a:cubicBezTo>
                    <a:pt x="527" y="12"/>
                    <a:pt x="527" y="12"/>
                    <a:pt x="527" y="12"/>
                  </a:cubicBezTo>
                  <a:cubicBezTo>
                    <a:pt x="445" y="35"/>
                    <a:pt x="445" y="35"/>
                    <a:pt x="445" y="35"/>
                  </a:cubicBezTo>
                  <a:cubicBezTo>
                    <a:pt x="448" y="154"/>
                    <a:pt x="448" y="154"/>
                    <a:pt x="448" y="154"/>
                  </a:cubicBezTo>
                  <a:cubicBezTo>
                    <a:pt x="424" y="164"/>
                    <a:pt x="400" y="176"/>
                    <a:pt x="378" y="190"/>
                  </a:cubicBezTo>
                  <a:cubicBezTo>
                    <a:pt x="284" y="120"/>
                    <a:pt x="284" y="120"/>
                    <a:pt x="284" y="120"/>
                  </a:cubicBezTo>
                  <a:cubicBezTo>
                    <a:pt x="218" y="173"/>
                    <a:pt x="218" y="173"/>
                    <a:pt x="218" y="173"/>
                  </a:cubicBezTo>
                  <a:cubicBezTo>
                    <a:pt x="266" y="280"/>
                    <a:pt x="266" y="280"/>
                    <a:pt x="266" y="280"/>
                  </a:cubicBezTo>
                  <a:cubicBezTo>
                    <a:pt x="249" y="297"/>
                    <a:pt x="234" y="315"/>
                    <a:pt x="220" y="334"/>
                  </a:cubicBezTo>
                  <a:cubicBezTo>
                    <a:pt x="106" y="305"/>
                    <a:pt x="106" y="305"/>
                    <a:pt x="106" y="305"/>
                  </a:cubicBezTo>
                  <a:cubicBezTo>
                    <a:pt x="65" y="379"/>
                    <a:pt x="65" y="379"/>
                    <a:pt x="65" y="379"/>
                  </a:cubicBezTo>
                  <a:cubicBezTo>
                    <a:pt x="149" y="460"/>
                    <a:pt x="149" y="460"/>
                    <a:pt x="149" y="460"/>
                  </a:cubicBezTo>
                  <a:cubicBezTo>
                    <a:pt x="139" y="484"/>
                    <a:pt x="131" y="509"/>
                    <a:pt x="125" y="535"/>
                  </a:cubicBezTo>
                  <a:cubicBezTo>
                    <a:pt x="9" y="551"/>
                    <a:pt x="9" y="551"/>
                    <a:pt x="9" y="551"/>
                  </a:cubicBezTo>
                  <a:cubicBezTo>
                    <a:pt x="0" y="636"/>
                    <a:pt x="0" y="636"/>
                    <a:pt x="0" y="636"/>
                  </a:cubicBezTo>
                  <a:cubicBezTo>
                    <a:pt x="109" y="678"/>
                    <a:pt x="109" y="678"/>
                    <a:pt x="109" y="678"/>
                  </a:cubicBezTo>
                  <a:cubicBezTo>
                    <a:pt x="110" y="701"/>
                    <a:pt x="111" y="725"/>
                    <a:pt x="115" y="749"/>
                  </a:cubicBezTo>
                  <a:cubicBezTo>
                    <a:pt x="12" y="809"/>
                    <a:pt x="12" y="809"/>
                    <a:pt x="12" y="809"/>
                  </a:cubicBezTo>
                  <a:cubicBezTo>
                    <a:pt x="35" y="890"/>
                    <a:pt x="35" y="890"/>
                    <a:pt x="35" y="890"/>
                  </a:cubicBezTo>
                  <a:cubicBezTo>
                    <a:pt x="154" y="887"/>
                    <a:pt x="154" y="887"/>
                    <a:pt x="154" y="887"/>
                  </a:cubicBezTo>
                  <a:cubicBezTo>
                    <a:pt x="164" y="912"/>
                    <a:pt x="177" y="935"/>
                    <a:pt x="190" y="957"/>
                  </a:cubicBezTo>
                  <a:cubicBezTo>
                    <a:pt x="120" y="1051"/>
                    <a:pt x="120" y="1051"/>
                    <a:pt x="120" y="1051"/>
                  </a:cubicBezTo>
                  <a:cubicBezTo>
                    <a:pt x="173" y="1117"/>
                    <a:pt x="173" y="1117"/>
                    <a:pt x="173" y="1117"/>
                  </a:cubicBezTo>
                  <a:cubicBezTo>
                    <a:pt x="280" y="1070"/>
                    <a:pt x="280" y="1070"/>
                    <a:pt x="280" y="1070"/>
                  </a:cubicBezTo>
                  <a:cubicBezTo>
                    <a:pt x="297" y="1086"/>
                    <a:pt x="315" y="1102"/>
                    <a:pt x="334" y="1116"/>
                  </a:cubicBezTo>
                  <a:cubicBezTo>
                    <a:pt x="305" y="1229"/>
                    <a:pt x="305" y="1229"/>
                    <a:pt x="305" y="1229"/>
                  </a:cubicBezTo>
                  <a:cubicBezTo>
                    <a:pt x="379" y="1270"/>
                    <a:pt x="379" y="1270"/>
                    <a:pt x="379" y="1270"/>
                  </a:cubicBezTo>
                  <a:cubicBezTo>
                    <a:pt x="460" y="1186"/>
                    <a:pt x="460" y="1186"/>
                    <a:pt x="460" y="1186"/>
                  </a:cubicBezTo>
                  <a:cubicBezTo>
                    <a:pt x="484" y="1196"/>
                    <a:pt x="509" y="1204"/>
                    <a:pt x="535" y="1210"/>
                  </a:cubicBezTo>
                  <a:cubicBezTo>
                    <a:pt x="551" y="1326"/>
                    <a:pt x="551" y="1326"/>
                    <a:pt x="551" y="1326"/>
                  </a:cubicBezTo>
                  <a:cubicBezTo>
                    <a:pt x="636" y="1335"/>
                    <a:pt x="636" y="1335"/>
                    <a:pt x="636" y="1335"/>
                  </a:cubicBezTo>
                  <a:cubicBezTo>
                    <a:pt x="678" y="1226"/>
                    <a:pt x="678" y="1226"/>
                    <a:pt x="678" y="1226"/>
                  </a:cubicBezTo>
                  <a:cubicBezTo>
                    <a:pt x="701" y="1226"/>
                    <a:pt x="725" y="1224"/>
                    <a:pt x="749" y="1220"/>
                  </a:cubicBezTo>
                  <a:cubicBezTo>
                    <a:pt x="808" y="1323"/>
                    <a:pt x="808" y="1323"/>
                    <a:pt x="808" y="1323"/>
                  </a:cubicBezTo>
                  <a:cubicBezTo>
                    <a:pt x="890" y="1299"/>
                    <a:pt x="890" y="1299"/>
                    <a:pt x="890" y="1299"/>
                  </a:cubicBezTo>
                  <a:cubicBezTo>
                    <a:pt x="887" y="1181"/>
                    <a:pt x="887" y="1181"/>
                    <a:pt x="887" y="1181"/>
                  </a:cubicBezTo>
                  <a:cubicBezTo>
                    <a:pt x="912" y="1171"/>
                    <a:pt x="935" y="1159"/>
                    <a:pt x="957" y="1145"/>
                  </a:cubicBezTo>
                  <a:cubicBezTo>
                    <a:pt x="1051" y="1215"/>
                    <a:pt x="1051" y="1215"/>
                    <a:pt x="1051" y="1215"/>
                  </a:cubicBezTo>
                  <a:cubicBezTo>
                    <a:pt x="1117" y="1162"/>
                    <a:pt x="1117" y="1162"/>
                    <a:pt x="1117" y="1162"/>
                  </a:cubicBezTo>
                  <a:cubicBezTo>
                    <a:pt x="1070" y="1055"/>
                    <a:pt x="1070" y="1055"/>
                    <a:pt x="1070" y="1055"/>
                  </a:cubicBezTo>
                  <a:cubicBezTo>
                    <a:pt x="1086" y="1038"/>
                    <a:pt x="1102" y="1020"/>
                    <a:pt x="1116" y="1001"/>
                  </a:cubicBezTo>
                  <a:cubicBezTo>
                    <a:pt x="1229" y="1031"/>
                    <a:pt x="1229" y="1031"/>
                    <a:pt x="1229" y="1031"/>
                  </a:cubicBezTo>
                  <a:cubicBezTo>
                    <a:pt x="1271" y="956"/>
                    <a:pt x="1271" y="956"/>
                    <a:pt x="1271" y="956"/>
                  </a:cubicBezTo>
                  <a:cubicBezTo>
                    <a:pt x="1186" y="875"/>
                    <a:pt x="1186" y="875"/>
                    <a:pt x="1186" y="875"/>
                  </a:cubicBezTo>
                  <a:cubicBezTo>
                    <a:pt x="1196" y="851"/>
                    <a:pt x="1204" y="826"/>
                    <a:pt x="1210" y="801"/>
                  </a:cubicBezTo>
                  <a:lnTo>
                    <a:pt x="1326" y="784"/>
                  </a:lnTo>
                  <a:close/>
                  <a:moveTo>
                    <a:pt x="776" y="1050"/>
                  </a:moveTo>
                  <a:cubicBezTo>
                    <a:pt x="565" y="1109"/>
                    <a:pt x="345" y="986"/>
                    <a:pt x="286" y="775"/>
                  </a:cubicBezTo>
                  <a:cubicBezTo>
                    <a:pt x="226" y="564"/>
                    <a:pt x="349" y="345"/>
                    <a:pt x="560" y="286"/>
                  </a:cubicBezTo>
                  <a:cubicBezTo>
                    <a:pt x="771" y="226"/>
                    <a:pt x="990" y="349"/>
                    <a:pt x="1050" y="560"/>
                  </a:cubicBezTo>
                  <a:cubicBezTo>
                    <a:pt x="1109" y="771"/>
                    <a:pt x="987" y="990"/>
                    <a:pt x="776" y="1050"/>
                  </a:cubicBezTo>
                  <a:close/>
                </a:path>
              </a:pathLst>
            </a:custGeom>
            <a:solidFill>
              <a:schemeClr val="accent1"/>
            </a:solidFill>
            <a:ln>
              <a:noFill/>
            </a:ln>
          </p:spPr>
          <p:txBody>
            <a:bodyPr vert="horz" wrap="square" lIns="27119" tIns="0" rIns="27119" bIns="0" numCol="1" anchor="t" anchorCtr="0" compatLnSpc="1"/>
            <a:lstStyle/>
            <a:p>
              <a:pPr>
                <a:lnSpc>
                  <a:spcPct val="120000"/>
                </a:lnSpc>
              </a:pPr>
              <a:endParaRPr lang="id-ID" sz="1185">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249"/>
            <p:cNvSpPr>
              <a:spLocks noEditPoints="1"/>
            </p:cNvSpPr>
            <p:nvPr/>
          </p:nvSpPr>
          <p:spPr bwMode="auto">
            <a:xfrm>
              <a:off x="2879410" y="6079077"/>
              <a:ext cx="1590304" cy="1590304"/>
            </a:xfrm>
            <a:custGeom>
              <a:avLst/>
              <a:gdLst>
                <a:gd name="T0" fmla="*/ 181 w 363"/>
                <a:gd name="T1" fmla="*/ 363 h 363"/>
                <a:gd name="T2" fmla="*/ 0 w 363"/>
                <a:gd name="T3" fmla="*/ 181 h 363"/>
                <a:gd name="T4" fmla="*/ 181 w 363"/>
                <a:gd name="T5" fmla="*/ 0 h 363"/>
                <a:gd name="T6" fmla="*/ 363 w 363"/>
                <a:gd name="T7" fmla="*/ 181 h 363"/>
                <a:gd name="T8" fmla="*/ 181 w 363"/>
                <a:gd name="T9" fmla="*/ 363 h 363"/>
                <a:gd name="T10" fmla="*/ 181 w 363"/>
                <a:gd name="T11" fmla="*/ 120 h 363"/>
                <a:gd name="T12" fmla="*/ 120 w 363"/>
                <a:gd name="T13" fmla="*/ 181 h 363"/>
                <a:gd name="T14" fmla="*/ 181 w 363"/>
                <a:gd name="T15" fmla="*/ 243 h 363"/>
                <a:gd name="T16" fmla="*/ 243 w 363"/>
                <a:gd name="T17" fmla="*/ 181 h 363"/>
                <a:gd name="T18" fmla="*/ 181 w 363"/>
                <a:gd name="T19" fmla="*/ 12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 h="363">
                  <a:moveTo>
                    <a:pt x="181" y="363"/>
                  </a:moveTo>
                  <a:cubicBezTo>
                    <a:pt x="81" y="363"/>
                    <a:pt x="0" y="282"/>
                    <a:pt x="0" y="181"/>
                  </a:cubicBezTo>
                  <a:cubicBezTo>
                    <a:pt x="0" y="81"/>
                    <a:pt x="81" y="0"/>
                    <a:pt x="181" y="0"/>
                  </a:cubicBezTo>
                  <a:cubicBezTo>
                    <a:pt x="281" y="0"/>
                    <a:pt x="363" y="81"/>
                    <a:pt x="363" y="181"/>
                  </a:cubicBezTo>
                  <a:cubicBezTo>
                    <a:pt x="363" y="282"/>
                    <a:pt x="281" y="363"/>
                    <a:pt x="181" y="363"/>
                  </a:cubicBezTo>
                  <a:close/>
                  <a:moveTo>
                    <a:pt x="181" y="120"/>
                  </a:moveTo>
                  <a:cubicBezTo>
                    <a:pt x="147" y="120"/>
                    <a:pt x="120" y="147"/>
                    <a:pt x="120" y="181"/>
                  </a:cubicBezTo>
                  <a:cubicBezTo>
                    <a:pt x="120" y="215"/>
                    <a:pt x="147" y="243"/>
                    <a:pt x="181" y="243"/>
                  </a:cubicBezTo>
                  <a:cubicBezTo>
                    <a:pt x="215" y="243"/>
                    <a:pt x="243" y="215"/>
                    <a:pt x="243" y="181"/>
                  </a:cubicBezTo>
                  <a:cubicBezTo>
                    <a:pt x="243" y="147"/>
                    <a:pt x="215" y="120"/>
                    <a:pt x="181" y="120"/>
                  </a:cubicBezTo>
                  <a:close/>
                </a:path>
              </a:pathLst>
            </a:custGeom>
            <a:solidFill>
              <a:schemeClr val="accent1"/>
            </a:solidFill>
            <a:ln>
              <a:noFill/>
            </a:ln>
          </p:spPr>
          <p:txBody>
            <a:bodyPr vert="horz" wrap="square" lIns="27119" tIns="0" rIns="27119" bIns="0" numCol="1" anchor="t" anchorCtr="0" compatLnSpc="1"/>
            <a:lstStyle/>
            <a:p>
              <a:pPr>
                <a:lnSpc>
                  <a:spcPct val="120000"/>
                </a:lnSpc>
              </a:pPr>
              <a:endParaRPr lang="id-ID" sz="1185">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4" name="Group 23"/>
          <p:cNvGrpSpPr/>
          <p:nvPr/>
        </p:nvGrpSpPr>
        <p:grpSpPr>
          <a:xfrm>
            <a:off x="5151476" y="4531264"/>
            <a:ext cx="1359261" cy="1359261"/>
            <a:chOff x="1784916" y="4981028"/>
            <a:chExt cx="3772171" cy="3772171"/>
          </a:xfrm>
          <a:solidFill>
            <a:schemeClr val="accent5"/>
          </a:solidFill>
        </p:grpSpPr>
        <p:sp>
          <p:nvSpPr>
            <p:cNvPr id="25" name="Freeform 241"/>
            <p:cNvSpPr>
              <a:spLocks noEditPoints="1"/>
            </p:cNvSpPr>
            <p:nvPr/>
          </p:nvSpPr>
          <p:spPr bwMode="auto">
            <a:xfrm>
              <a:off x="1784916" y="4981028"/>
              <a:ext cx="3772171" cy="3772171"/>
            </a:xfrm>
            <a:custGeom>
              <a:avLst/>
              <a:gdLst>
                <a:gd name="T0" fmla="*/ 1335 w 1335"/>
                <a:gd name="T1" fmla="*/ 699 h 1335"/>
                <a:gd name="T2" fmla="*/ 1220 w 1335"/>
                <a:gd name="T3" fmla="*/ 586 h 1335"/>
                <a:gd name="T4" fmla="*/ 1300 w 1335"/>
                <a:gd name="T5" fmla="*/ 445 h 1335"/>
                <a:gd name="T6" fmla="*/ 1145 w 1335"/>
                <a:gd name="T7" fmla="*/ 378 h 1335"/>
                <a:gd name="T8" fmla="*/ 1162 w 1335"/>
                <a:gd name="T9" fmla="*/ 218 h 1335"/>
                <a:gd name="T10" fmla="*/ 1001 w 1335"/>
                <a:gd name="T11" fmla="*/ 219 h 1335"/>
                <a:gd name="T12" fmla="*/ 956 w 1335"/>
                <a:gd name="T13" fmla="*/ 65 h 1335"/>
                <a:gd name="T14" fmla="*/ 801 w 1335"/>
                <a:gd name="T15" fmla="*/ 125 h 1335"/>
                <a:gd name="T16" fmla="*/ 699 w 1335"/>
                <a:gd name="T17" fmla="*/ 0 h 1335"/>
                <a:gd name="T18" fmla="*/ 586 w 1335"/>
                <a:gd name="T19" fmla="*/ 115 h 1335"/>
                <a:gd name="T20" fmla="*/ 445 w 1335"/>
                <a:gd name="T21" fmla="*/ 35 h 1335"/>
                <a:gd name="T22" fmla="*/ 378 w 1335"/>
                <a:gd name="T23" fmla="*/ 190 h 1335"/>
                <a:gd name="T24" fmla="*/ 218 w 1335"/>
                <a:gd name="T25" fmla="*/ 173 h 1335"/>
                <a:gd name="T26" fmla="*/ 220 w 1335"/>
                <a:gd name="T27" fmla="*/ 334 h 1335"/>
                <a:gd name="T28" fmla="*/ 65 w 1335"/>
                <a:gd name="T29" fmla="*/ 379 h 1335"/>
                <a:gd name="T30" fmla="*/ 125 w 1335"/>
                <a:gd name="T31" fmla="*/ 535 h 1335"/>
                <a:gd name="T32" fmla="*/ 0 w 1335"/>
                <a:gd name="T33" fmla="*/ 636 h 1335"/>
                <a:gd name="T34" fmla="*/ 115 w 1335"/>
                <a:gd name="T35" fmla="*/ 749 h 1335"/>
                <a:gd name="T36" fmla="*/ 35 w 1335"/>
                <a:gd name="T37" fmla="*/ 890 h 1335"/>
                <a:gd name="T38" fmla="*/ 190 w 1335"/>
                <a:gd name="T39" fmla="*/ 957 h 1335"/>
                <a:gd name="T40" fmla="*/ 173 w 1335"/>
                <a:gd name="T41" fmla="*/ 1117 h 1335"/>
                <a:gd name="T42" fmla="*/ 334 w 1335"/>
                <a:gd name="T43" fmla="*/ 1116 h 1335"/>
                <a:gd name="T44" fmla="*/ 379 w 1335"/>
                <a:gd name="T45" fmla="*/ 1270 h 1335"/>
                <a:gd name="T46" fmla="*/ 535 w 1335"/>
                <a:gd name="T47" fmla="*/ 1210 h 1335"/>
                <a:gd name="T48" fmla="*/ 636 w 1335"/>
                <a:gd name="T49" fmla="*/ 1335 h 1335"/>
                <a:gd name="T50" fmla="*/ 749 w 1335"/>
                <a:gd name="T51" fmla="*/ 1220 h 1335"/>
                <a:gd name="T52" fmla="*/ 890 w 1335"/>
                <a:gd name="T53" fmla="*/ 1299 h 1335"/>
                <a:gd name="T54" fmla="*/ 957 w 1335"/>
                <a:gd name="T55" fmla="*/ 1145 h 1335"/>
                <a:gd name="T56" fmla="*/ 1117 w 1335"/>
                <a:gd name="T57" fmla="*/ 1162 h 1335"/>
                <a:gd name="T58" fmla="*/ 1116 w 1335"/>
                <a:gd name="T59" fmla="*/ 1001 h 1335"/>
                <a:gd name="T60" fmla="*/ 1271 w 1335"/>
                <a:gd name="T61" fmla="*/ 956 h 1335"/>
                <a:gd name="T62" fmla="*/ 1210 w 1335"/>
                <a:gd name="T63" fmla="*/ 801 h 1335"/>
                <a:gd name="T64" fmla="*/ 776 w 1335"/>
                <a:gd name="T65" fmla="*/ 1050 h 1335"/>
                <a:gd name="T66" fmla="*/ 560 w 1335"/>
                <a:gd name="T67" fmla="*/ 286 h 1335"/>
                <a:gd name="T68" fmla="*/ 776 w 1335"/>
                <a:gd name="T69" fmla="*/ 1050 h 1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35" h="1335">
                  <a:moveTo>
                    <a:pt x="1326" y="784"/>
                  </a:moveTo>
                  <a:cubicBezTo>
                    <a:pt x="1335" y="699"/>
                    <a:pt x="1335" y="699"/>
                    <a:pt x="1335" y="699"/>
                  </a:cubicBezTo>
                  <a:cubicBezTo>
                    <a:pt x="1226" y="658"/>
                    <a:pt x="1226" y="658"/>
                    <a:pt x="1226" y="658"/>
                  </a:cubicBezTo>
                  <a:cubicBezTo>
                    <a:pt x="1226" y="634"/>
                    <a:pt x="1224" y="610"/>
                    <a:pt x="1220" y="586"/>
                  </a:cubicBezTo>
                  <a:cubicBezTo>
                    <a:pt x="1323" y="527"/>
                    <a:pt x="1323" y="527"/>
                    <a:pt x="1323" y="527"/>
                  </a:cubicBezTo>
                  <a:cubicBezTo>
                    <a:pt x="1300" y="445"/>
                    <a:pt x="1300" y="445"/>
                    <a:pt x="1300" y="445"/>
                  </a:cubicBezTo>
                  <a:cubicBezTo>
                    <a:pt x="1181" y="448"/>
                    <a:pt x="1181" y="448"/>
                    <a:pt x="1181" y="448"/>
                  </a:cubicBezTo>
                  <a:cubicBezTo>
                    <a:pt x="1171" y="424"/>
                    <a:pt x="1159" y="400"/>
                    <a:pt x="1145" y="378"/>
                  </a:cubicBezTo>
                  <a:cubicBezTo>
                    <a:pt x="1215" y="284"/>
                    <a:pt x="1215" y="284"/>
                    <a:pt x="1215" y="284"/>
                  </a:cubicBezTo>
                  <a:cubicBezTo>
                    <a:pt x="1162" y="218"/>
                    <a:pt x="1162" y="218"/>
                    <a:pt x="1162" y="218"/>
                  </a:cubicBezTo>
                  <a:cubicBezTo>
                    <a:pt x="1055" y="266"/>
                    <a:pt x="1055" y="266"/>
                    <a:pt x="1055" y="266"/>
                  </a:cubicBezTo>
                  <a:cubicBezTo>
                    <a:pt x="1038" y="249"/>
                    <a:pt x="1020" y="234"/>
                    <a:pt x="1001" y="219"/>
                  </a:cubicBezTo>
                  <a:cubicBezTo>
                    <a:pt x="1031" y="106"/>
                    <a:pt x="1031" y="106"/>
                    <a:pt x="1031" y="106"/>
                  </a:cubicBezTo>
                  <a:cubicBezTo>
                    <a:pt x="956" y="65"/>
                    <a:pt x="956" y="65"/>
                    <a:pt x="956" y="65"/>
                  </a:cubicBezTo>
                  <a:cubicBezTo>
                    <a:pt x="875" y="149"/>
                    <a:pt x="875" y="149"/>
                    <a:pt x="875" y="149"/>
                  </a:cubicBezTo>
                  <a:cubicBezTo>
                    <a:pt x="851" y="139"/>
                    <a:pt x="826" y="131"/>
                    <a:pt x="801" y="125"/>
                  </a:cubicBezTo>
                  <a:cubicBezTo>
                    <a:pt x="784" y="9"/>
                    <a:pt x="784" y="9"/>
                    <a:pt x="784" y="9"/>
                  </a:cubicBezTo>
                  <a:cubicBezTo>
                    <a:pt x="699" y="0"/>
                    <a:pt x="699" y="0"/>
                    <a:pt x="699" y="0"/>
                  </a:cubicBezTo>
                  <a:cubicBezTo>
                    <a:pt x="658" y="109"/>
                    <a:pt x="658" y="109"/>
                    <a:pt x="658" y="109"/>
                  </a:cubicBezTo>
                  <a:cubicBezTo>
                    <a:pt x="634" y="109"/>
                    <a:pt x="610" y="111"/>
                    <a:pt x="586" y="115"/>
                  </a:cubicBezTo>
                  <a:cubicBezTo>
                    <a:pt x="527" y="12"/>
                    <a:pt x="527" y="12"/>
                    <a:pt x="527" y="12"/>
                  </a:cubicBezTo>
                  <a:cubicBezTo>
                    <a:pt x="445" y="35"/>
                    <a:pt x="445" y="35"/>
                    <a:pt x="445" y="35"/>
                  </a:cubicBezTo>
                  <a:cubicBezTo>
                    <a:pt x="448" y="154"/>
                    <a:pt x="448" y="154"/>
                    <a:pt x="448" y="154"/>
                  </a:cubicBezTo>
                  <a:cubicBezTo>
                    <a:pt x="424" y="164"/>
                    <a:pt x="400" y="176"/>
                    <a:pt x="378" y="190"/>
                  </a:cubicBezTo>
                  <a:cubicBezTo>
                    <a:pt x="284" y="120"/>
                    <a:pt x="284" y="120"/>
                    <a:pt x="284" y="120"/>
                  </a:cubicBezTo>
                  <a:cubicBezTo>
                    <a:pt x="218" y="173"/>
                    <a:pt x="218" y="173"/>
                    <a:pt x="218" y="173"/>
                  </a:cubicBezTo>
                  <a:cubicBezTo>
                    <a:pt x="266" y="280"/>
                    <a:pt x="266" y="280"/>
                    <a:pt x="266" y="280"/>
                  </a:cubicBezTo>
                  <a:cubicBezTo>
                    <a:pt x="249" y="297"/>
                    <a:pt x="234" y="315"/>
                    <a:pt x="220" y="334"/>
                  </a:cubicBezTo>
                  <a:cubicBezTo>
                    <a:pt x="106" y="305"/>
                    <a:pt x="106" y="305"/>
                    <a:pt x="106" y="305"/>
                  </a:cubicBezTo>
                  <a:cubicBezTo>
                    <a:pt x="65" y="379"/>
                    <a:pt x="65" y="379"/>
                    <a:pt x="65" y="379"/>
                  </a:cubicBezTo>
                  <a:cubicBezTo>
                    <a:pt x="149" y="460"/>
                    <a:pt x="149" y="460"/>
                    <a:pt x="149" y="460"/>
                  </a:cubicBezTo>
                  <a:cubicBezTo>
                    <a:pt x="139" y="484"/>
                    <a:pt x="131" y="509"/>
                    <a:pt x="125" y="535"/>
                  </a:cubicBezTo>
                  <a:cubicBezTo>
                    <a:pt x="9" y="551"/>
                    <a:pt x="9" y="551"/>
                    <a:pt x="9" y="551"/>
                  </a:cubicBezTo>
                  <a:cubicBezTo>
                    <a:pt x="0" y="636"/>
                    <a:pt x="0" y="636"/>
                    <a:pt x="0" y="636"/>
                  </a:cubicBezTo>
                  <a:cubicBezTo>
                    <a:pt x="109" y="678"/>
                    <a:pt x="109" y="678"/>
                    <a:pt x="109" y="678"/>
                  </a:cubicBezTo>
                  <a:cubicBezTo>
                    <a:pt x="110" y="701"/>
                    <a:pt x="111" y="725"/>
                    <a:pt x="115" y="749"/>
                  </a:cubicBezTo>
                  <a:cubicBezTo>
                    <a:pt x="12" y="809"/>
                    <a:pt x="12" y="809"/>
                    <a:pt x="12" y="809"/>
                  </a:cubicBezTo>
                  <a:cubicBezTo>
                    <a:pt x="35" y="890"/>
                    <a:pt x="35" y="890"/>
                    <a:pt x="35" y="890"/>
                  </a:cubicBezTo>
                  <a:cubicBezTo>
                    <a:pt x="154" y="887"/>
                    <a:pt x="154" y="887"/>
                    <a:pt x="154" y="887"/>
                  </a:cubicBezTo>
                  <a:cubicBezTo>
                    <a:pt x="164" y="912"/>
                    <a:pt x="177" y="935"/>
                    <a:pt x="190" y="957"/>
                  </a:cubicBezTo>
                  <a:cubicBezTo>
                    <a:pt x="120" y="1051"/>
                    <a:pt x="120" y="1051"/>
                    <a:pt x="120" y="1051"/>
                  </a:cubicBezTo>
                  <a:cubicBezTo>
                    <a:pt x="173" y="1117"/>
                    <a:pt x="173" y="1117"/>
                    <a:pt x="173" y="1117"/>
                  </a:cubicBezTo>
                  <a:cubicBezTo>
                    <a:pt x="280" y="1070"/>
                    <a:pt x="280" y="1070"/>
                    <a:pt x="280" y="1070"/>
                  </a:cubicBezTo>
                  <a:cubicBezTo>
                    <a:pt x="297" y="1086"/>
                    <a:pt x="315" y="1102"/>
                    <a:pt x="334" y="1116"/>
                  </a:cubicBezTo>
                  <a:cubicBezTo>
                    <a:pt x="305" y="1229"/>
                    <a:pt x="305" y="1229"/>
                    <a:pt x="305" y="1229"/>
                  </a:cubicBezTo>
                  <a:cubicBezTo>
                    <a:pt x="379" y="1270"/>
                    <a:pt x="379" y="1270"/>
                    <a:pt x="379" y="1270"/>
                  </a:cubicBezTo>
                  <a:cubicBezTo>
                    <a:pt x="460" y="1186"/>
                    <a:pt x="460" y="1186"/>
                    <a:pt x="460" y="1186"/>
                  </a:cubicBezTo>
                  <a:cubicBezTo>
                    <a:pt x="484" y="1196"/>
                    <a:pt x="509" y="1204"/>
                    <a:pt x="535" y="1210"/>
                  </a:cubicBezTo>
                  <a:cubicBezTo>
                    <a:pt x="551" y="1326"/>
                    <a:pt x="551" y="1326"/>
                    <a:pt x="551" y="1326"/>
                  </a:cubicBezTo>
                  <a:cubicBezTo>
                    <a:pt x="636" y="1335"/>
                    <a:pt x="636" y="1335"/>
                    <a:pt x="636" y="1335"/>
                  </a:cubicBezTo>
                  <a:cubicBezTo>
                    <a:pt x="678" y="1226"/>
                    <a:pt x="678" y="1226"/>
                    <a:pt x="678" y="1226"/>
                  </a:cubicBezTo>
                  <a:cubicBezTo>
                    <a:pt x="701" y="1226"/>
                    <a:pt x="725" y="1224"/>
                    <a:pt x="749" y="1220"/>
                  </a:cubicBezTo>
                  <a:cubicBezTo>
                    <a:pt x="808" y="1323"/>
                    <a:pt x="808" y="1323"/>
                    <a:pt x="808" y="1323"/>
                  </a:cubicBezTo>
                  <a:cubicBezTo>
                    <a:pt x="890" y="1299"/>
                    <a:pt x="890" y="1299"/>
                    <a:pt x="890" y="1299"/>
                  </a:cubicBezTo>
                  <a:cubicBezTo>
                    <a:pt x="887" y="1181"/>
                    <a:pt x="887" y="1181"/>
                    <a:pt x="887" y="1181"/>
                  </a:cubicBezTo>
                  <a:cubicBezTo>
                    <a:pt x="912" y="1171"/>
                    <a:pt x="935" y="1159"/>
                    <a:pt x="957" y="1145"/>
                  </a:cubicBezTo>
                  <a:cubicBezTo>
                    <a:pt x="1051" y="1215"/>
                    <a:pt x="1051" y="1215"/>
                    <a:pt x="1051" y="1215"/>
                  </a:cubicBezTo>
                  <a:cubicBezTo>
                    <a:pt x="1117" y="1162"/>
                    <a:pt x="1117" y="1162"/>
                    <a:pt x="1117" y="1162"/>
                  </a:cubicBezTo>
                  <a:cubicBezTo>
                    <a:pt x="1070" y="1055"/>
                    <a:pt x="1070" y="1055"/>
                    <a:pt x="1070" y="1055"/>
                  </a:cubicBezTo>
                  <a:cubicBezTo>
                    <a:pt x="1086" y="1038"/>
                    <a:pt x="1102" y="1020"/>
                    <a:pt x="1116" y="1001"/>
                  </a:cubicBezTo>
                  <a:cubicBezTo>
                    <a:pt x="1229" y="1031"/>
                    <a:pt x="1229" y="1031"/>
                    <a:pt x="1229" y="1031"/>
                  </a:cubicBezTo>
                  <a:cubicBezTo>
                    <a:pt x="1271" y="956"/>
                    <a:pt x="1271" y="956"/>
                    <a:pt x="1271" y="956"/>
                  </a:cubicBezTo>
                  <a:cubicBezTo>
                    <a:pt x="1186" y="875"/>
                    <a:pt x="1186" y="875"/>
                    <a:pt x="1186" y="875"/>
                  </a:cubicBezTo>
                  <a:cubicBezTo>
                    <a:pt x="1196" y="851"/>
                    <a:pt x="1204" y="826"/>
                    <a:pt x="1210" y="801"/>
                  </a:cubicBezTo>
                  <a:lnTo>
                    <a:pt x="1326" y="784"/>
                  </a:lnTo>
                  <a:close/>
                  <a:moveTo>
                    <a:pt x="776" y="1050"/>
                  </a:moveTo>
                  <a:cubicBezTo>
                    <a:pt x="565" y="1109"/>
                    <a:pt x="345" y="986"/>
                    <a:pt x="286" y="775"/>
                  </a:cubicBezTo>
                  <a:cubicBezTo>
                    <a:pt x="226" y="564"/>
                    <a:pt x="349" y="345"/>
                    <a:pt x="560" y="286"/>
                  </a:cubicBezTo>
                  <a:cubicBezTo>
                    <a:pt x="771" y="226"/>
                    <a:pt x="990" y="349"/>
                    <a:pt x="1050" y="560"/>
                  </a:cubicBezTo>
                  <a:cubicBezTo>
                    <a:pt x="1109" y="771"/>
                    <a:pt x="987" y="990"/>
                    <a:pt x="776" y="1050"/>
                  </a:cubicBezTo>
                  <a:close/>
                </a:path>
              </a:pathLst>
            </a:custGeom>
            <a:grpFill/>
            <a:ln>
              <a:noFill/>
            </a:ln>
          </p:spPr>
          <p:txBody>
            <a:bodyPr vert="horz" wrap="square" lIns="27119" tIns="0" rIns="27119" bIns="0" numCol="1" anchor="t" anchorCtr="0" compatLnSpc="1"/>
            <a:lstStyle/>
            <a:p>
              <a:pPr>
                <a:lnSpc>
                  <a:spcPct val="120000"/>
                </a:lnSpc>
              </a:pPr>
              <a:endParaRPr lang="id-ID" sz="1185">
                <a:latin typeface="Arial" panose="020B0604020202020204" pitchFamily="34" charset="0"/>
                <a:ea typeface="微软雅黑" panose="020B0503020204020204" pitchFamily="34" charset="-122"/>
                <a:sym typeface="Arial" panose="020B0604020202020204" pitchFamily="34" charset="0"/>
              </a:endParaRPr>
            </a:p>
          </p:txBody>
        </p:sp>
        <p:sp>
          <p:nvSpPr>
            <p:cNvPr id="26" name="Freeform 249"/>
            <p:cNvSpPr>
              <a:spLocks noEditPoints="1"/>
            </p:cNvSpPr>
            <p:nvPr/>
          </p:nvSpPr>
          <p:spPr bwMode="auto">
            <a:xfrm>
              <a:off x="2879410" y="6079077"/>
              <a:ext cx="1590304" cy="1590304"/>
            </a:xfrm>
            <a:custGeom>
              <a:avLst/>
              <a:gdLst>
                <a:gd name="T0" fmla="*/ 181 w 363"/>
                <a:gd name="T1" fmla="*/ 363 h 363"/>
                <a:gd name="T2" fmla="*/ 0 w 363"/>
                <a:gd name="T3" fmla="*/ 181 h 363"/>
                <a:gd name="T4" fmla="*/ 181 w 363"/>
                <a:gd name="T5" fmla="*/ 0 h 363"/>
                <a:gd name="T6" fmla="*/ 363 w 363"/>
                <a:gd name="T7" fmla="*/ 181 h 363"/>
                <a:gd name="T8" fmla="*/ 181 w 363"/>
                <a:gd name="T9" fmla="*/ 363 h 363"/>
                <a:gd name="T10" fmla="*/ 181 w 363"/>
                <a:gd name="T11" fmla="*/ 120 h 363"/>
                <a:gd name="T12" fmla="*/ 120 w 363"/>
                <a:gd name="T13" fmla="*/ 181 h 363"/>
                <a:gd name="T14" fmla="*/ 181 w 363"/>
                <a:gd name="T15" fmla="*/ 243 h 363"/>
                <a:gd name="T16" fmla="*/ 243 w 363"/>
                <a:gd name="T17" fmla="*/ 181 h 363"/>
                <a:gd name="T18" fmla="*/ 181 w 363"/>
                <a:gd name="T19" fmla="*/ 12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 h="363">
                  <a:moveTo>
                    <a:pt x="181" y="363"/>
                  </a:moveTo>
                  <a:cubicBezTo>
                    <a:pt x="81" y="363"/>
                    <a:pt x="0" y="282"/>
                    <a:pt x="0" y="181"/>
                  </a:cubicBezTo>
                  <a:cubicBezTo>
                    <a:pt x="0" y="81"/>
                    <a:pt x="81" y="0"/>
                    <a:pt x="181" y="0"/>
                  </a:cubicBezTo>
                  <a:cubicBezTo>
                    <a:pt x="281" y="0"/>
                    <a:pt x="363" y="81"/>
                    <a:pt x="363" y="181"/>
                  </a:cubicBezTo>
                  <a:cubicBezTo>
                    <a:pt x="363" y="282"/>
                    <a:pt x="281" y="363"/>
                    <a:pt x="181" y="363"/>
                  </a:cubicBezTo>
                  <a:close/>
                  <a:moveTo>
                    <a:pt x="181" y="120"/>
                  </a:moveTo>
                  <a:cubicBezTo>
                    <a:pt x="147" y="120"/>
                    <a:pt x="120" y="147"/>
                    <a:pt x="120" y="181"/>
                  </a:cubicBezTo>
                  <a:cubicBezTo>
                    <a:pt x="120" y="215"/>
                    <a:pt x="147" y="243"/>
                    <a:pt x="181" y="243"/>
                  </a:cubicBezTo>
                  <a:cubicBezTo>
                    <a:pt x="215" y="243"/>
                    <a:pt x="243" y="215"/>
                    <a:pt x="243" y="181"/>
                  </a:cubicBezTo>
                  <a:cubicBezTo>
                    <a:pt x="243" y="147"/>
                    <a:pt x="215" y="120"/>
                    <a:pt x="181" y="120"/>
                  </a:cubicBezTo>
                  <a:close/>
                </a:path>
              </a:pathLst>
            </a:custGeom>
            <a:grpFill/>
            <a:ln>
              <a:noFill/>
            </a:ln>
          </p:spPr>
          <p:txBody>
            <a:bodyPr vert="horz" wrap="square" lIns="27119" tIns="0" rIns="27119" bIns="0" numCol="1" anchor="t" anchorCtr="0" compatLnSpc="1"/>
            <a:lstStyle/>
            <a:p>
              <a:pPr>
                <a:lnSpc>
                  <a:spcPct val="120000"/>
                </a:lnSpc>
              </a:pPr>
              <a:endParaRPr lang="id-ID" sz="1185">
                <a:latin typeface="Arial" panose="020B0604020202020204" pitchFamily="34" charset="0"/>
                <a:ea typeface="微软雅黑" panose="020B0503020204020204" pitchFamily="34" charset="-122"/>
                <a:sym typeface="Arial" panose="020B0604020202020204" pitchFamily="34" charset="0"/>
              </a:endParaRPr>
            </a:p>
          </p:txBody>
        </p:sp>
      </p:grpSp>
      <p:sp>
        <p:nvSpPr>
          <p:cNvPr id="19" name="Text Placeholder 7"/>
          <p:cNvSpPr txBox="1"/>
          <p:nvPr/>
        </p:nvSpPr>
        <p:spPr>
          <a:xfrm>
            <a:off x="5183930" y="1087824"/>
            <a:ext cx="1925373" cy="295958"/>
          </a:xfrm>
          <a:prstGeom prst="rect">
            <a:avLst/>
          </a:prstGeom>
        </p:spPr>
        <p:txBody>
          <a:bodyPr vert="horz" lIns="0" tIns="0" rIns="0" bIns="0"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1485" b="1" kern="1200">
                <a:solidFill>
                  <a:schemeClr val="accent1"/>
                </a:solidFill>
                <a:latin typeface="League Gothic Regular"/>
                <a:ea typeface="+mn-ea"/>
                <a:cs typeface="League Gothic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Bef>
                <a:spcPts val="0"/>
              </a:spcBef>
              <a:spcAft>
                <a:spcPts val="0"/>
              </a:spcAft>
              <a:defRPr/>
            </a:pPr>
            <a:r>
              <a:rPr lang="zh-CN" altLang="en-US" sz="2800" dirty="0">
                <a:solidFill>
                  <a:schemeClr val="tx1"/>
                </a:solidFill>
                <a:latin typeface="Franklin Gothic Book" panose="020B0503020102020204" pitchFamily="34" charset="0"/>
                <a:sym typeface="+mn-ea"/>
              </a:rPr>
              <a:t>项目背景</a:t>
            </a:r>
            <a:r>
              <a:rPr lang="en-US" altLang="zh-CN" sz="2800" dirty="0">
                <a:solidFill>
                  <a:schemeClr val="tx1"/>
                </a:solidFill>
                <a:latin typeface="Franklin Gothic Book" panose="020B0503020102020204" pitchFamily="34" charset="0"/>
                <a:sym typeface="+mn-ea"/>
              </a:rPr>
              <a:t>:</a:t>
            </a:r>
            <a:endParaRPr lang="en-US" altLang="zh-CN" sz="2800" b="0" dirty="0" smtClean="0">
              <a:solidFill>
                <a:schemeClr val="tx1"/>
              </a:solidFill>
              <a:latin typeface="Franklin Gothic Book" panose="020B0503020102020204" pitchFamily="34" charset="0"/>
              <a:ea typeface="微软雅黑" panose="020B0503020204020204" pitchFamily="34" charset="-122"/>
              <a:sym typeface="+mn-ea"/>
            </a:endParaRPr>
          </a:p>
        </p:txBody>
      </p:sp>
      <p:sp>
        <p:nvSpPr>
          <p:cNvPr id="20" name="Text Placeholder 2"/>
          <p:cNvSpPr txBox="1"/>
          <p:nvPr/>
        </p:nvSpPr>
        <p:spPr>
          <a:xfrm>
            <a:off x="7109460" y="958850"/>
            <a:ext cx="4951730" cy="5609590"/>
          </a:xfrm>
          <a:prstGeom prst="rect">
            <a:avLst/>
          </a:prstGeom>
        </p:spPr>
        <p:txBody>
          <a:bodyPr vert="horz" lIns="0" tIns="0" rIns="0" bIns="0"/>
          <a:lstStyle>
            <a:lvl1pPr marL="0" indent="0" algn="l" defTabSz="914400" rtl="0" eaLnBrk="1" latinLnBrk="0" hangingPunct="1">
              <a:lnSpc>
                <a:spcPct val="120000"/>
              </a:lnSpc>
              <a:spcBef>
                <a:spcPts val="0"/>
              </a:spcBef>
              <a:buFont typeface="Arial" panose="020B0604020202020204" pitchFamily="34" charset="0"/>
              <a:buNone/>
              <a:defRPr sz="890" kern="1200" baseline="0">
                <a:solidFill>
                  <a:schemeClr val="tx1">
                    <a:lumMod val="50000"/>
                    <a:lumOff val="50000"/>
                  </a:schemeClr>
                </a:solidFill>
                <a:latin typeface="Lato Regular"/>
                <a:ea typeface="+mn-ea"/>
                <a:cs typeface="Lato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508000">
              <a:lnSpc>
                <a:spcPct val="150000"/>
              </a:lnSpc>
              <a:extLst>
                <a:ext uri="{35155182-B16C-46BC-9424-99874614C6A1}">
                  <wpsdc:indentchars xmlns="" xmlns:wpsdc="http://www.wps.cn/officeDocument/2017/drawingmlCustomData" val="200" checksum="282533468"/>
                </a:ext>
              </a:extLst>
            </a:pPr>
            <a:r>
              <a:rPr lang="zh-CN" altLang="en-US" sz="2000" dirty="0">
                <a:solidFill>
                  <a:schemeClr val="tx1"/>
                </a:solidFill>
                <a:latin typeface="微软雅黑" panose="020B0503020204020204" pitchFamily="34" charset="-122"/>
                <a:ea typeface="微软雅黑" panose="020B0503020204020204" pitchFamily="34" charset="-122"/>
                <a:cs typeface="+mn-ea"/>
                <a:sym typeface="+mn-lt"/>
              </a:rPr>
              <a:t>软件工程系列课程作为计算机类专业最为重要的课程。而目前所使用的bb平台在实时的项目管理和需求工程信息在师生间传播、师生间交流、给没有选修软件工程课程的学生提供相关知识等方面并不出彩。因此，“软件工程系列课程教学辅助网站”应运而生。</a:t>
            </a:r>
          </a:p>
          <a:p>
            <a:pPr indent="508000">
              <a:lnSpc>
                <a:spcPct val="150000"/>
              </a:lnSpc>
              <a:extLst>
                <a:ext uri="{35155182-B16C-46BC-9424-99874614C6A1}">
                  <wpsdc:indentchars xmlns="" xmlns:wpsdc="http://www.wps.cn/officeDocument/2017/drawingmlCustomData" val="200" checksum="282533468"/>
                </a:ext>
              </a:extLst>
            </a:pPr>
            <a:r>
              <a:rPr lang="zh-CN" altLang="en-US" sz="20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“软件工程系列课程教学辅助网站”项目由杨枨、侯宏仑老师提出，PRD-G17小组予以实现。项目交付后计划给软件工程系列课程老师和选修软件工程系列课程的学生及想要了解软件工程课程的游客使用。</a:t>
            </a:r>
          </a:p>
        </p:txBody>
      </p:sp>
      <p:sp>
        <p:nvSpPr>
          <p:cNvPr id="35" name="TextBox 8"/>
          <p:cNvSpPr txBox="1"/>
          <p:nvPr/>
        </p:nvSpPr>
        <p:spPr>
          <a:xfrm>
            <a:off x="824035" y="233727"/>
            <a:ext cx="3949155" cy="492125"/>
          </a:xfrm>
          <a:prstGeom prst="rect">
            <a:avLst/>
          </a:prstGeom>
          <a:noFill/>
        </p:spPr>
        <p:txBody>
          <a:bodyPr wrap="square" lIns="0" tIns="0" rIns="0" bIns="0" rtlCol="0" anchor="ctr">
            <a:spAutoFit/>
          </a:bodyPr>
          <a:lstStyle/>
          <a:p>
            <a:r>
              <a:rPr lang="zh-CN" altLang="en-US" sz="3200" dirty="0">
                <a:solidFill>
                  <a:schemeClr val="tx1"/>
                </a:solidFill>
                <a:latin typeface="Arial" panose="020B0604020202020204" pitchFamily="34" charset="0"/>
                <a:ea typeface="微软雅黑" panose="020B0503020204020204" pitchFamily="34" charset="-122"/>
                <a:sym typeface="Arial" panose="020B0604020202020204" pitchFamily="34" charset="0"/>
              </a:rPr>
              <a:t>项目概述</a:t>
            </a:r>
          </a:p>
        </p:txBody>
      </p:sp>
      <p:sp>
        <p:nvSpPr>
          <p:cNvPr id="36" name="TextBox 8"/>
          <p:cNvSpPr txBox="1"/>
          <p:nvPr/>
        </p:nvSpPr>
        <p:spPr>
          <a:xfrm>
            <a:off x="824230" y="743585"/>
            <a:ext cx="945515" cy="215265"/>
          </a:xfrm>
          <a:prstGeom prst="rect">
            <a:avLst/>
          </a:prstGeom>
          <a:noFill/>
        </p:spPr>
        <p:txBody>
          <a:bodyPr wrap="square" lIns="0" tIns="0" rIns="0" bIns="0" rtlCol="0" anchor="ctr">
            <a:spAutoFit/>
          </a:bodyPr>
          <a:lstStyle/>
          <a:p>
            <a:r>
              <a:rPr lang="en-US" altLang="zh-CN" sz="1400" dirty="0">
                <a:solidFill>
                  <a:schemeClr val="tx1"/>
                </a:solidFill>
                <a:latin typeface="Arial" panose="020B0604020202020204" pitchFamily="34" charset="0"/>
                <a:ea typeface="微软雅黑" panose="020B0503020204020204" pitchFamily="34" charset="-122"/>
                <a:sym typeface="Arial" panose="020B0604020202020204" pitchFamily="34" charset="0"/>
              </a:rPr>
              <a:t>PRD-G17</a:t>
            </a:r>
          </a:p>
        </p:txBody>
      </p:sp>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17512" y="3400301"/>
            <a:ext cx="1873474" cy="1873472"/>
            <a:chOff x="5068163" y="6079077"/>
            <a:chExt cx="5199191" cy="5199189"/>
          </a:xfrm>
        </p:grpSpPr>
        <p:sp>
          <p:nvSpPr>
            <p:cNvPr id="9" name="Freeform 240"/>
            <p:cNvSpPr>
              <a:spLocks noEditPoints="1"/>
            </p:cNvSpPr>
            <p:nvPr/>
          </p:nvSpPr>
          <p:spPr bwMode="auto">
            <a:xfrm>
              <a:off x="5068163" y="6079077"/>
              <a:ext cx="5199191" cy="5199189"/>
            </a:xfrm>
            <a:custGeom>
              <a:avLst/>
              <a:gdLst>
                <a:gd name="T0" fmla="*/ 1840 w 1840"/>
                <a:gd name="T1" fmla="*/ 964 h 1840"/>
                <a:gd name="T2" fmla="*/ 1682 w 1840"/>
                <a:gd name="T3" fmla="*/ 808 h 1840"/>
                <a:gd name="T4" fmla="*/ 1791 w 1840"/>
                <a:gd name="T5" fmla="*/ 614 h 1840"/>
                <a:gd name="T6" fmla="*/ 1578 w 1840"/>
                <a:gd name="T7" fmla="*/ 521 h 1840"/>
                <a:gd name="T8" fmla="*/ 1602 w 1840"/>
                <a:gd name="T9" fmla="*/ 301 h 1840"/>
                <a:gd name="T10" fmla="*/ 1379 w 1840"/>
                <a:gd name="T11" fmla="*/ 303 h 1840"/>
                <a:gd name="T12" fmla="*/ 1318 w 1840"/>
                <a:gd name="T13" fmla="*/ 90 h 1840"/>
                <a:gd name="T14" fmla="*/ 1103 w 1840"/>
                <a:gd name="T15" fmla="*/ 173 h 1840"/>
                <a:gd name="T16" fmla="*/ 964 w 1840"/>
                <a:gd name="T17" fmla="*/ 0 h 1840"/>
                <a:gd name="T18" fmla="*/ 808 w 1840"/>
                <a:gd name="T19" fmla="*/ 159 h 1840"/>
                <a:gd name="T20" fmla="*/ 613 w 1840"/>
                <a:gd name="T21" fmla="*/ 49 h 1840"/>
                <a:gd name="T22" fmla="*/ 521 w 1840"/>
                <a:gd name="T23" fmla="*/ 262 h 1840"/>
                <a:gd name="T24" fmla="*/ 301 w 1840"/>
                <a:gd name="T25" fmla="*/ 239 h 1840"/>
                <a:gd name="T26" fmla="*/ 303 w 1840"/>
                <a:gd name="T27" fmla="*/ 461 h 1840"/>
                <a:gd name="T28" fmla="*/ 89 w 1840"/>
                <a:gd name="T29" fmla="*/ 522 h 1840"/>
                <a:gd name="T30" fmla="*/ 173 w 1840"/>
                <a:gd name="T31" fmla="*/ 737 h 1840"/>
                <a:gd name="T32" fmla="*/ 0 w 1840"/>
                <a:gd name="T33" fmla="*/ 877 h 1840"/>
                <a:gd name="T34" fmla="*/ 159 w 1840"/>
                <a:gd name="T35" fmla="*/ 1032 h 1840"/>
                <a:gd name="T36" fmla="*/ 49 w 1840"/>
                <a:gd name="T37" fmla="*/ 1227 h 1840"/>
                <a:gd name="T38" fmla="*/ 262 w 1840"/>
                <a:gd name="T39" fmla="*/ 1320 h 1840"/>
                <a:gd name="T40" fmla="*/ 239 w 1840"/>
                <a:gd name="T41" fmla="*/ 1540 h 1840"/>
                <a:gd name="T42" fmla="*/ 461 w 1840"/>
                <a:gd name="T43" fmla="*/ 1538 h 1840"/>
                <a:gd name="T44" fmla="*/ 522 w 1840"/>
                <a:gd name="T45" fmla="*/ 1751 h 1840"/>
                <a:gd name="T46" fmla="*/ 737 w 1840"/>
                <a:gd name="T47" fmla="*/ 1668 h 1840"/>
                <a:gd name="T48" fmla="*/ 876 w 1840"/>
                <a:gd name="T49" fmla="*/ 1840 h 1840"/>
                <a:gd name="T50" fmla="*/ 1032 w 1840"/>
                <a:gd name="T51" fmla="*/ 1682 h 1840"/>
                <a:gd name="T52" fmla="*/ 1227 w 1840"/>
                <a:gd name="T53" fmla="*/ 1791 h 1840"/>
                <a:gd name="T54" fmla="*/ 1319 w 1840"/>
                <a:gd name="T55" fmla="*/ 1579 h 1840"/>
                <a:gd name="T56" fmla="*/ 1540 w 1840"/>
                <a:gd name="T57" fmla="*/ 1602 h 1840"/>
                <a:gd name="T58" fmla="*/ 1538 w 1840"/>
                <a:gd name="T59" fmla="*/ 1380 h 1840"/>
                <a:gd name="T60" fmla="*/ 1751 w 1840"/>
                <a:gd name="T61" fmla="*/ 1318 h 1840"/>
                <a:gd name="T62" fmla="*/ 1668 w 1840"/>
                <a:gd name="T63" fmla="*/ 1104 h 1840"/>
                <a:gd name="T64" fmla="*/ 1081 w 1840"/>
                <a:gd name="T65" fmla="*/ 1490 h 1840"/>
                <a:gd name="T66" fmla="*/ 759 w 1840"/>
                <a:gd name="T67" fmla="*/ 351 h 1840"/>
                <a:gd name="T68" fmla="*/ 1081 w 1840"/>
                <a:gd name="T69" fmla="*/ 1490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40" h="1840">
                  <a:moveTo>
                    <a:pt x="1827" y="1080"/>
                  </a:moveTo>
                  <a:cubicBezTo>
                    <a:pt x="1840" y="964"/>
                    <a:pt x="1840" y="964"/>
                    <a:pt x="1840" y="964"/>
                  </a:cubicBezTo>
                  <a:cubicBezTo>
                    <a:pt x="1690" y="906"/>
                    <a:pt x="1690" y="906"/>
                    <a:pt x="1690" y="906"/>
                  </a:cubicBezTo>
                  <a:cubicBezTo>
                    <a:pt x="1689" y="874"/>
                    <a:pt x="1687" y="841"/>
                    <a:pt x="1682" y="808"/>
                  </a:cubicBezTo>
                  <a:cubicBezTo>
                    <a:pt x="1823" y="726"/>
                    <a:pt x="1823" y="726"/>
                    <a:pt x="1823" y="726"/>
                  </a:cubicBezTo>
                  <a:cubicBezTo>
                    <a:pt x="1791" y="614"/>
                    <a:pt x="1791" y="614"/>
                    <a:pt x="1791" y="614"/>
                  </a:cubicBezTo>
                  <a:cubicBezTo>
                    <a:pt x="1628" y="618"/>
                    <a:pt x="1628" y="618"/>
                    <a:pt x="1628" y="618"/>
                  </a:cubicBezTo>
                  <a:cubicBezTo>
                    <a:pt x="1614" y="584"/>
                    <a:pt x="1597" y="552"/>
                    <a:pt x="1578" y="521"/>
                  </a:cubicBezTo>
                  <a:cubicBezTo>
                    <a:pt x="1675" y="392"/>
                    <a:pt x="1675" y="392"/>
                    <a:pt x="1675" y="392"/>
                  </a:cubicBezTo>
                  <a:cubicBezTo>
                    <a:pt x="1602" y="301"/>
                    <a:pt x="1602" y="301"/>
                    <a:pt x="1602" y="301"/>
                  </a:cubicBezTo>
                  <a:cubicBezTo>
                    <a:pt x="1455" y="366"/>
                    <a:pt x="1455" y="366"/>
                    <a:pt x="1455" y="366"/>
                  </a:cubicBezTo>
                  <a:cubicBezTo>
                    <a:pt x="1431" y="344"/>
                    <a:pt x="1406" y="322"/>
                    <a:pt x="1379" y="303"/>
                  </a:cubicBezTo>
                  <a:cubicBezTo>
                    <a:pt x="1420" y="147"/>
                    <a:pt x="1420" y="147"/>
                    <a:pt x="1420" y="147"/>
                  </a:cubicBezTo>
                  <a:cubicBezTo>
                    <a:pt x="1318" y="90"/>
                    <a:pt x="1318" y="90"/>
                    <a:pt x="1318" y="90"/>
                  </a:cubicBezTo>
                  <a:cubicBezTo>
                    <a:pt x="1206" y="206"/>
                    <a:pt x="1206" y="206"/>
                    <a:pt x="1206" y="206"/>
                  </a:cubicBezTo>
                  <a:cubicBezTo>
                    <a:pt x="1173" y="193"/>
                    <a:pt x="1139" y="181"/>
                    <a:pt x="1103" y="173"/>
                  </a:cubicBezTo>
                  <a:cubicBezTo>
                    <a:pt x="1080" y="13"/>
                    <a:pt x="1080" y="13"/>
                    <a:pt x="1080" y="13"/>
                  </a:cubicBezTo>
                  <a:cubicBezTo>
                    <a:pt x="964" y="0"/>
                    <a:pt x="964" y="0"/>
                    <a:pt x="964" y="0"/>
                  </a:cubicBezTo>
                  <a:cubicBezTo>
                    <a:pt x="906" y="151"/>
                    <a:pt x="906" y="151"/>
                    <a:pt x="906" y="151"/>
                  </a:cubicBezTo>
                  <a:cubicBezTo>
                    <a:pt x="874" y="151"/>
                    <a:pt x="841" y="154"/>
                    <a:pt x="808" y="159"/>
                  </a:cubicBezTo>
                  <a:cubicBezTo>
                    <a:pt x="726" y="17"/>
                    <a:pt x="726" y="17"/>
                    <a:pt x="726" y="17"/>
                  </a:cubicBezTo>
                  <a:cubicBezTo>
                    <a:pt x="613" y="49"/>
                    <a:pt x="613" y="49"/>
                    <a:pt x="613" y="49"/>
                  </a:cubicBezTo>
                  <a:cubicBezTo>
                    <a:pt x="617" y="213"/>
                    <a:pt x="617" y="213"/>
                    <a:pt x="617" y="213"/>
                  </a:cubicBezTo>
                  <a:cubicBezTo>
                    <a:pt x="584" y="227"/>
                    <a:pt x="552" y="244"/>
                    <a:pt x="521" y="262"/>
                  </a:cubicBezTo>
                  <a:cubicBezTo>
                    <a:pt x="392" y="166"/>
                    <a:pt x="392" y="166"/>
                    <a:pt x="392" y="166"/>
                  </a:cubicBezTo>
                  <a:cubicBezTo>
                    <a:pt x="301" y="239"/>
                    <a:pt x="301" y="239"/>
                    <a:pt x="301" y="239"/>
                  </a:cubicBezTo>
                  <a:cubicBezTo>
                    <a:pt x="366" y="386"/>
                    <a:pt x="366" y="386"/>
                    <a:pt x="366" y="386"/>
                  </a:cubicBezTo>
                  <a:cubicBezTo>
                    <a:pt x="343" y="410"/>
                    <a:pt x="322" y="435"/>
                    <a:pt x="303" y="461"/>
                  </a:cubicBezTo>
                  <a:cubicBezTo>
                    <a:pt x="147" y="420"/>
                    <a:pt x="147" y="420"/>
                    <a:pt x="147" y="420"/>
                  </a:cubicBezTo>
                  <a:cubicBezTo>
                    <a:pt x="89" y="522"/>
                    <a:pt x="89" y="522"/>
                    <a:pt x="89" y="522"/>
                  </a:cubicBezTo>
                  <a:cubicBezTo>
                    <a:pt x="206" y="634"/>
                    <a:pt x="206" y="634"/>
                    <a:pt x="206" y="634"/>
                  </a:cubicBezTo>
                  <a:cubicBezTo>
                    <a:pt x="192" y="668"/>
                    <a:pt x="181" y="702"/>
                    <a:pt x="173" y="737"/>
                  </a:cubicBezTo>
                  <a:cubicBezTo>
                    <a:pt x="13" y="760"/>
                    <a:pt x="13" y="760"/>
                    <a:pt x="13" y="760"/>
                  </a:cubicBezTo>
                  <a:cubicBezTo>
                    <a:pt x="0" y="877"/>
                    <a:pt x="0" y="877"/>
                    <a:pt x="0" y="877"/>
                  </a:cubicBezTo>
                  <a:cubicBezTo>
                    <a:pt x="151" y="934"/>
                    <a:pt x="151" y="934"/>
                    <a:pt x="151" y="934"/>
                  </a:cubicBezTo>
                  <a:cubicBezTo>
                    <a:pt x="151" y="967"/>
                    <a:pt x="154" y="1000"/>
                    <a:pt x="159" y="1032"/>
                  </a:cubicBezTo>
                  <a:cubicBezTo>
                    <a:pt x="17" y="1115"/>
                    <a:pt x="17" y="1115"/>
                    <a:pt x="17" y="1115"/>
                  </a:cubicBezTo>
                  <a:cubicBezTo>
                    <a:pt x="49" y="1227"/>
                    <a:pt x="49" y="1227"/>
                    <a:pt x="49" y="1227"/>
                  </a:cubicBezTo>
                  <a:cubicBezTo>
                    <a:pt x="212" y="1223"/>
                    <a:pt x="212" y="1223"/>
                    <a:pt x="212" y="1223"/>
                  </a:cubicBezTo>
                  <a:cubicBezTo>
                    <a:pt x="227" y="1257"/>
                    <a:pt x="243" y="1289"/>
                    <a:pt x="262" y="1320"/>
                  </a:cubicBezTo>
                  <a:cubicBezTo>
                    <a:pt x="166" y="1449"/>
                    <a:pt x="166" y="1449"/>
                    <a:pt x="166" y="1449"/>
                  </a:cubicBezTo>
                  <a:cubicBezTo>
                    <a:pt x="239" y="1540"/>
                    <a:pt x="239" y="1540"/>
                    <a:pt x="239" y="1540"/>
                  </a:cubicBezTo>
                  <a:cubicBezTo>
                    <a:pt x="386" y="1474"/>
                    <a:pt x="386" y="1474"/>
                    <a:pt x="386" y="1474"/>
                  </a:cubicBezTo>
                  <a:cubicBezTo>
                    <a:pt x="410" y="1497"/>
                    <a:pt x="435" y="1518"/>
                    <a:pt x="461" y="1538"/>
                  </a:cubicBezTo>
                  <a:cubicBezTo>
                    <a:pt x="420" y="1694"/>
                    <a:pt x="420" y="1694"/>
                    <a:pt x="420" y="1694"/>
                  </a:cubicBezTo>
                  <a:cubicBezTo>
                    <a:pt x="522" y="1751"/>
                    <a:pt x="522" y="1751"/>
                    <a:pt x="522" y="1751"/>
                  </a:cubicBezTo>
                  <a:cubicBezTo>
                    <a:pt x="634" y="1635"/>
                    <a:pt x="634" y="1635"/>
                    <a:pt x="634" y="1635"/>
                  </a:cubicBezTo>
                  <a:cubicBezTo>
                    <a:pt x="667" y="1648"/>
                    <a:pt x="702" y="1659"/>
                    <a:pt x="737" y="1668"/>
                  </a:cubicBezTo>
                  <a:cubicBezTo>
                    <a:pt x="760" y="1827"/>
                    <a:pt x="760" y="1827"/>
                    <a:pt x="760" y="1827"/>
                  </a:cubicBezTo>
                  <a:cubicBezTo>
                    <a:pt x="876" y="1840"/>
                    <a:pt x="876" y="1840"/>
                    <a:pt x="876" y="1840"/>
                  </a:cubicBezTo>
                  <a:cubicBezTo>
                    <a:pt x="934" y="1690"/>
                    <a:pt x="934" y="1690"/>
                    <a:pt x="934" y="1690"/>
                  </a:cubicBezTo>
                  <a:cubicBezTo>
                    <a:pt x="967" y="1689"/>
                    <a:pt x="1000" y="1687"/>
                    <a:pt x="1032" y="1682"/>
                  </a:cubicBezTo>
                  <a:cubicBezTo>
                    <a:pt x="1114" y="1823"/>
                    <a:pt x="1114" y="1823"/>
                    <a:pt x="1114" y="1823"/>
                  </a:cubicBezTo>
                  <a:cubicBezTo>
                    <a:pt x="1227" y="1791"/>
                    <a:pt x="1227" y="1791"/>
                    <a:pt x="1227" y="1791"/>
                  </a:cubicBezTo>
                  <a:cubicBezTo>
                    <a:pt x="1223" y="1628"/>
                    <a:pt x="1223" y="1628"/>
                    <a:pt x="1223" y="1628"/>
                  </a:cubicBezTo>
                  <a:cubicBezTo>
                    <a:pt x="1256" y="1614"/>
                    <a:pt x="1289" y="1597"/>
                    <a:pt x="1319" y="1579"/>
                  </a:cubicBezTo>
                  <a:cubicBezTo>
                    <a:pt x="1448" y="1675"/>
                    <a:pt x="1448" y="1675"/>
                    <a:pt x="1448" y="1675"/>
                  </a:cubicBezTo>
                  <a:cubicBezTo>
                    <a:pt x="1540" y="1602"/>
                    <a:pt x="1540" y="1602"/>
                    <a:pt x="1540" y="1602"/>
                  </a:cubicBezTo>
                  <a:cubicBezTo>
                    <a:pt x="1474" y="1455"/>
                    <a:pt x="1474" y="1455"/>
                    <a:pt x="1474" y="1455"/>
                  </a:cubicBezTo>
                  <a:cubicBezTo>
                    <a:pt x="1497" y="1431"/>
                    <a:pt x="1518" y="1406"/>
                    <a:pt x="1538" y="1380"/>
                  </a:cubicBezTo>
                  <a:cubicBezTo>
                    <a:pt x="1694" y="1420"/>
                    <a:pt x="1694" y="1420"/>
                    <a:pt x="1694" y="1420"/>
                  </a:cubicBezTo>
                  <a:cubicBezTo>
                    <a:pt x="1751" y="1318"/>
                    <a:pt x="1751" y="1318"/>
                    <a:pt x="1751" y="1318"/>
                  </a:cubicBezTo>
                  <a:cubicBezTo>
                    <a:pt x="1635" y="1207"/>
                    <a:pt x="1635" y="1207"/>
                    <a:pt x="1635" y="1207"/>
                  </a:cubicBezTo>
                  <a:cubicBezTo>
                    <a:pt x="1648" y="1173"/>
                    <a:pt x="1659" y="1139"/>
                    <a:pt x="1668" y="1104"/>
                  </a:cubicBezTo>
                  <a:lnTo>
                    <a:pt x="1827" y="1080"/>
                  </a:lnTo>
                  <a:close/>
                  <a:moveTo>
                    <a:pt x="1081" y="1490"/>
                  </a:moveTo>
                  <a:cubicBezTo>
                    <a:pt x="766" y="1579"/>
                    <a:pt x="439" y="1396"/>
                    <a:pt x="350" y="1081"/>
                  </a:cubicBezTo>
                  <a:cubicBezTo>
                    <a:pt x="262" y="767"/>
                    <a:pt x="445" y="439"/>
                    <a:pt x="759" y="351"/>
                  </a:cubicBezTo>
                  <a:cubicBezTo>
                    <a:pt x="1074" y="262"/>
                    <a:pt x="1401" y="445"/>
                    <a:pt x="1490" y="760"/>
                  </a:cubicBezTo>
                  <a:cubicBezTo>
                    <a:pt x="1579" y="1074"/>
                    <a:pt x="1396" y="1401"/>
                    <a:pt x="1081" y="1490"/>
                  </a:cubicBezTo>
                  <a:close/>
                </a:path>
              </a:pathLst>
            </a:custGeom>
            <a:solidFill>
              <a:schemeClr val="accent2"/>
            </a:solidFill>
            <a:ln>
              <a:noFill/>
            </a:ln>
          </p:spPr>
          <p:txBody>
            <a:bodyPr vert="horz" wrap="square" lIns="27119" tIns="0" rIns="27119" bIns="0" numCol="1" anchor="t" anchorCtr="0" compatLnSpc="1"/>
            <a:lstStyle/>
            <a:p>
              <a:pPr>
                <a:lnSpc>
                  <a:spcPct val="120000"/>
                </a:lnSpc>
              </a:pPr>
              <a:endParaRPr lang="id-ID" sz="1185">
                <a:latin typeface="Arial" panose="020B0604020202020204" pitchFamily="34" charset="0"/>
                <a:ea typeface="微软雅黑" panose="020B0503020204020204" pitchFamily="34" charset="-122"/>
                <a:sym typeface="Arial" panose="020B0604020202020204" pitchFamily="34" charset="0"/>
              </a:endParaRPr>
            </a:p>
          </p:txBody>
        </p:sp>
        <p:sp>
          <p:nvSpPr>
            <p:cNvPr id="11" name="Freeform 247"/>
            <p:cNvSpPr>
              <a:spLocks noEditPoints="1"/>
            </p:cNvSpPr>
            <p:nvPr/>
          </p:nvSpPr>
          <p:spPr bwMode="auto">
            <a:xfrm>
              <a:off x="6521688" y="7537269"/>
              <a:ext cx="2292142" cy="2286366"/>
            </a:xfrm>
            <a:custGeom>
              <a:avLst/>
              <a:gdLst>
                <a:gd name="T0" fmla="*/ 250 w 500"/>
                <a:gd name="T1" fmla="*/ 499 h 499"/>
                <a:gd name="T2" fmla="*/ 0 w 500"/>
                <a:gd name="T3" fmla="*/ 249 h 499"/>
                <a:gd name="T4" fmla="*/ 250 w 500"/>
                <a:gd name="T5" fmla="*/ 0 h 499"/>
                <a:gd name="T6" fmla="*/ 500 w 500"/>
                <a:gd name="T7" fmla="*/ 249 h 499"/>
                <a:gd name="T8" fmla="*/ 250 w 500"/>
                <a:gd name="T9" fmla="*/ 499 h 499"/>
                <a:gd name="T10" fmla="*/ 250 w 500"/>
                <a:gd name="T11" fmla="*/ 140 h 499"/>
                <a:gd name="T12" fmla="*/ 140 w 500"/>
                <a:gd name="T13" fmla="*/ 249 h 499"/>
                <a:gd name="T14" fmla="*/ 250 w 500"/>
                <a:gd name="T15" fmla="*/ 359 h 499"/>
                <a:gd name="T16" fmla="*/ 360 w 500"/>
                <a:gd name="T17" fmla="*/ 249 h 499"/>
                <a:gd name="T18" fmla="*/ 250 w 500"/>
                <a:gd name="T19" fmla="*/ 14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0" h="499">
                  <a:moveTo>
                    <a:pt x="250" y="499"/>
                  </a:moveTo>
                  <a:cubicBezTo>
                    <a:pt x="112" y="499"/>
                    <a:pt x="0" y="387"/>
                    <a:pt x="0" y="249"/>
                  </a:cubicBezTo>
                  <a:cubicBezTo>
                    <a:pt x="0" y="112"/>
                    <a:pt x="112" y="0"/>
                    <a:pt x="250" y="0"/>
                  </a:cubicBezTo>
                  <a:cubicBezTo>
                    <a:pt x="388" y="0"/>
                    <a:pt x="500" y="112"/>
                    <a:pt x="500" y="249"/>
                  </a:cubicBezTo>
                  <a:cubicBezTo>
                    <a:pt x="500" y="387"/>
                    <a:pt x="388" y="499"/>
                    <a:pt x="250" y="499"/>
                  </a:cubicBezTo>
                  <a:close/>
                  <a:moveTo>
                    <a:pt x="250" y="140"/>
                  </a:moveTo>
                  <a:cubicBezTo>
                    <a:pt x="190" y="140"/>
                    <a:pt x="140" y="189"/>
                    <a:pt x="140" y="249"/>
                  </a:cubicBezTo>
                  <a:cubicBezTo>
                    <a:pt x="140" y="310"/>
                    <a:pt x="190" y="359"/>
                    <a:pt x="250" y="359"/>
                  </a:cubicBezTo>
                  <a:cubicBezTo>
                    <a:pt x="311" y="359"/>
                    <a:pt x="360" y="310"/>
                    <a:pt x="360" y="249"/>
                  </a:cubicBezTo>
                  <a:cubicBezTo>
                    <a:pt x="360" y="189"/>
                    <a:pt x="311" y="140"/>
                    <a:pt x="250" y="140"/>
                  </a:cubicBezTo>
                  <a:close/>
                </a:path>
              </a:pathLst>
            </a:custGeom>
            <a:solidFill>
              <a:schemeClr val="accent2"/>
            </a:solidFill>
            <a:ln>
              <a:noFill/>
            </a:ln>
          </p:spPr>
          <p:txBody>
            <a:bodyPr vert="horz" wrap="square" lIns="27119" tIns="0" rIns="27119" bIns="0" numCol="1" anchor="t" anchorCtr="0" compatLnSpc="1"/>
            <a:lstStyle/>
            <a:p>
              <a:pPr>
                <a:lnSpc>
                  <a:spcPct val="120000"/>
                </a:lnSpc>
              </a:pPr>
              <a:endParaRPr lang="id-ID" sz="1185">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3" name="Group 22"/>
          <p:cNvGrpSpPr/>
          <p:nvPr/>
        </p:nvGrpSpPr>
        <p:grpSpPr>
          <a:xfrm>
            <a:off x="3688287" y="2759275"/>
            <a:ext cx="2154301" cy="2154301"/>
            <a:chOff x="10036426" y="5299731"/>
            <a:chExt cx="5978535" cy="5978535"/>
          </a:xfrm>
        </p:grpSpPr>
        <p:sp>
          <p:nvSpPr>
            <p:cNvPr id="8" name="Freeform 239"/>
            <p:cNvSpPr>
              <a:spLocks noEditPoints="1"/>
            </p:cNvSpPr>
            <p:nvPr/>
          </p:nvSpPr>
          <p:spPr bwMode="auto">
            <a:xfrm>
              <a:off x="10036426" y="5299731"/>
              <a:ext cx="5978535" cy="5978535"/>
            </a:xfrm>
            <a:custGeom>
              <a:avLst/>
              <a:gdLst>
                <a:gd name="T0" fmla="*/ 2116 w 2116"/>
                <a:gd name="T1" fmla="*/ 1052 h 2116"/>
                <a:gd name="T2" fmla="*/ 1925 w 2116"/>
                <a:gd name="T3" fmla="*/ 883 h 2116"/>
                <a:gd name="T4" fmla="*/ 2038 w 2116"/>
                <a:gd name="T5" fmla="*/ 652 h 2116"/>
                <a:gd name="T6" fmla="*/ 1795 w 2116"/>
                <a:gd name="T7" fmla="*/ 570 h 2116"/>
                <a:gd name="T8" fmla="*/ 1802 w 2116"/>
                <a:gd name="T9" fmla="*/ 305 h 2116"/>
                <a:gd name="T10" fmla="*/ 1548 w 2116"/>
                <a:gd name="T11" fmla="*/ 321 h 2116"/>
                <a:gd name="T12" fmla="*/ 1464 w 2116"/>
                <a:gd name="T13" fmla="*/ 80 h 2116"/>
                <a:gd name="T14" fmla="*/ 1234 w 2116"/>
                <a:gd name="T15" fmla="*/ 191 h 2116"/>
                <a:gd name="T16" fmla="*/ 1052 w 2116"/>
                <a:gd name="T17" fmla="*/ 0 h 2116"/>
                <a:gd name="T18" fmla="*/ 884 w 2116"/>
                <a:gd name="T19" fmla="*/ 191 h 2116"/>
                <a:gd name="T20" fmla="*/ 653 w 2116"/>
                <a:gd name="T21" fmla="*/ 78 h 2116"/>
                <a:gd name="T22" fmla="*/ 570 w 2116"/>
                <a:gd name="T23" fmla="*/ 321 h 2116"/>
                <a:gd name="T24" fmla="*/ 305 w 2116"/>
                <a:gd name="T25" fmla="*/ 314 h 2116"/>
                <a:gd name="T26" fmla="*/ 322 w 2116"/>
                <a:gd name="T27" fmla="*/ 568 h 2116"/>
                <a:gd name="T28" fmla="*/ 81 w 2116"/>
                <a:gd name="T29" fmla="*/ 652 h 2116"/>
                <a:gd name="T30" fmla="*/ 192 w 2116"/>
                <a:gd name="T31" fmla="*/ 882 h 2116"/>
                <a:gd name="T32" fmla="*/ 0 w 2116"/>
                <a:gd name="T33" fmla="*/ 1064 h 2116"/>
                <a:gd name="T34" fmla="*/ 191 w 2116"/>
                <a:gd name="T35" fmla="*/ 1233 h 2116"/>
                <a:gd name="T36" fmla="*/ 78 w 2116"/>
                <a:gd name="T37" fmla="*/ 1463 h 2116"/>
                <a:gd name="T38" fmla="*/ 321 w 2116"/>
                <a:gd name="T39" fmla="*/ 1546 h 2116"/>
                <a:gd name="T40" fmla="*/ 314 w 2116"/>
                <a:gd name="T41" fmla="*/ 1811 h 2116"/>
                <a:gd name="T42" fmla="*/ 569 w 2116"/>
                <a:gd name="T43" fmla="*/ 1794 h 2116"/>
                <a:gd name="T44" fmla="*/ 653 w 2116"/>
                <a:gd name="T45" fmla="*/ 2035 h 2116"/>
                <a:gd name="T46" fmla="*/ 882 w 2116"/>
                <a:gd name="T47" fmla="*/ 1925 h 2116"/>
                <a:gd name="T48" fmla="*/ 1064 w 2116"/>
                <a:gd name="T49" fmla="*/ 2116 h 2116"/>
                <a:gd name="T50" fmla="*/ 1233 w 2116"/>
                <a:gd name="T51" fmla="*/ 1925 h 2116"/>
                <a:gd name="T52" fmla="*/ 1464 w 2116"/>
                <a:gd name="T53" fmla="*/ 2038 h 2116"/>
                <a:gd name="T54" fmla="*/ 1546 w 2116"/>
                <a:gd name="T55" fmla="*/ 1795 h 2116"/>
                <a:gd name="T56" fmla="*/ 1811 w 2116"/>
                <a:gd name="T57" fmla="*/ 1802 h 2116"/>
                <a:gd name="T58" fmla="*/ 1795 w 2116"/>
                <a:gd name="T59" fmla="*/ 1547 h 2116"/>
                <a:gd name="T60" fmla="*/ 2036 w 2116"/>
                <a:gd name="T61" fmla="*/ 1463 h 2116"/>
                <a:gd name="T62" fmla="*/ 1925 w 2116"/>
                <a:gd name="T63" fmla="*/ 1234 h 2116"/>
                <a:gd name="T64" fmla="*/ 1358 w 2116"/>
                <a:gd name="T65" fmla="*/ 1669 h 2116"/>
                <a:gd name="T66" fmla="*/ 759 w 2116"/>
                <a:gd name="T67" fmla="*/ 447 h 2116"/>
                <a:gd name="T68" fmla="*/ 1358 w 2116"/>
                <a:gd name="T69" fmla="*/ 1669 h 2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16" h="2116">
                  <a:moveTo>
                    <a:pt x="1941" y="1111"/>
                  </a:moveTo>
                  <a:cubicBezTo>
                    <a:pt x="2116" y="1052"/>
                    <a:pt x="2116" y="1052"/>
                    <a:pt x="2116" y="1052"/>
                  </a:cubicBezTo>
                  <a:cubicBezTo>
                    <a:pt x="2107" y="917"/>
                    <a:pt x="2107" y="917"/>
                    <a:pt x="2107" y="917"/>
                  </a:cubicBezTo>
                  <a:cubicBezTo>
                    <a:pt x="1925" y="883"/>
                    <a:pt x="1925" y="883"/>
                    <a:pt x="1925" y="883"/>
                  </a:cubicBezTo>
                  <a:cubicBezTo>
                    <a:pt x="1918" y="847"/>
                    <a:pt x="1908" y="810"/>
                    <a:pt x="1896" y="774"/>
                  </a:cubicBezTo>
                  <a:cubicBezTo>
                    <a:pt x="2038" y="652"/>
                    <a:pt x="2038" y="652"/>
                    <a:pt x="2038" y="652"/>
                  </a:cubicBezTo>
                  <a:cubicBezTo>
                    <a:pt x="1979" y="532"/>
                    <a:pt x="1979" y="532"/>
                    <a:pt x="1979" y="532"/>
                  </a:cubicBezTo>
                  <a:cubicBezTo>
                    <a:pt x="1795" y="570"/>
                    <a:pt x="1795" y="570"/>
                    <a:pt x="1795" y="570"/>
                  </a:cubicBezTo>
                  <a:cubicBezTo>
                    <a:pt x="1772" y="535"/>
                    <a:pt x="1747" y="502"/>
                    <a:pt x="1720" y="471"/>
                  </a:cubicBezTo>
                  <a:cubicBezTo>
                    <a:pt x="1802" y="305"/>
                    <a:pt x="1802" y="305"/>
                    <a:pt x="1802" y="305"/>
                  </a:cubicBezTo>
                  <a:cubicBezTo>
                    <a:pt x="1700" y="217"/>
                    <a:pt x="1700" y="217"/>
                    <a:pt x="1700" y="217"/>
                  </a:cubicBezTo>
                  <a:cubicBezTo>
                    <a:pt x="1548" y="321"/>
                    <a:pt x="1548" y="321"/>
                    <a:pt x="1548" y="321"/>
                  </a:cubicBezTo>
                  <a:cubicBezTo>
                    <a:pt x="1516" y="301"/>
                    <a:pt x="1483" y="282"/>
                    <a:pt x="1450" y="265"/>
                  </a:cubicBezTo>
                  <a:cubicBezTo>
                    <a:pt x="1464" y="80"/>
                    <a:pt x="1464" y="80"/>
                    <a:pt x="1464" y="80"/>
                  </a:cubicBezTo>
                  <a:cubicBezTo>
                    <a:pt x="1336" y="37"/>
                    <a:pt x="1336" y="37"/>
                    <a:pt x="1336" y="37"/>
                  </a:cubicBezTo>
                  <a:cubicBezTo>
                    <a:pt x="1234" y="191"/>
                    <a:pt x="1234" y="191"/>
                    <a:pt x="1234" y="191"/>
                  </a:cubicBezTo>
                  <a:cubicBezTo>
                    <a:pt x="1194" y="183"/>
                    <a:pt x="1152" y="178"/>
                    <a:pt x="1111" y="175"/>
                  </a:cubicBezTo>
                  <a:cubicBezTo>
                    <a:pt x="1052" y="0"/>
                    <a:pt x="1052" y="0"/>
                    <a:pt x="1052" y="0"/>
                  </a:cubicBezTo>
                  <a:cubicBezTo>
                    <a:pt x="918" y="9"/>
                    <a:pt x="918" y="9"/>
                    <a:pt x="918" y="9"/>
                  </a:cubicBezTo>
                  <a:cubicBezTo>
                    <a:pt x="884" y="191"/>
                    <a:pt x="884" y="191"/>
                    <a:pt x="884" y="191"/>
                  </a:cubicBezTo>
                  <a:cubicBezTo>
                    <a:pt x="847" y="198"/>
                    <a:pt x="810" y="208"/>
                    <a:pt x="774" y="220"/>
                  </a:cubicBezTo>
                  <a:cubicBezTo>
                    <a:pt x="653" y="78"/>
                    <a:pt x="653" y="78"/>
                    <a:pt x="653" y="78"/>
                  </a:cubicBezTo>
                  <a:cubicBezTo>
                    <a:pt x="532" y="137"/>
                    <a:pt x="532" y="137"/>
                    <a:pt x="532" y="137"/>
                  </a:cubicBezTo>
                  <a:cubicBezTo>
                    <a:pt x="570" y="321"/>
                    <a:pt x="570" y="321"/>
                    <a:pt x="570" y="321"/>
                  </a:cubicBezTo>
                  <a:cubicBezTo>
                    <a:pt x="535" y="344"/>
                    <a:pt x="502" y="369"/>
                    <a:pt x="471" y="396"/>
                  </a:cubicBezTo>
                  <a:cubicBezTo>
                    <a:pt x="305" y="314"/>
                    <a:pt x="305" y="314"/>
                    <a:pt x="305" y="314"/>
                  </a:cubicBezTo>
                  <a:cubicBezTo>
                    <a:pt x="217" y="416"/>
                    <a:pt x="217" y="416"/>
                    <a:pt x="217" y="416"/>
                  </a:cubicBezTo>
                  <a:cubicBezTo>
                    <a:pt x="322" y="568"/>
                    <a:pt x="322" y="568"/>
                    <a:pt x="322" y="568"/>
                  </a:cubicBezTo>
                  <a:cubicBezTo>
                    <a:pt x="301" y="600"/>
                    <a:pt x="282" y="633"/>
                    <a:pt x="265" y="666"/>
                  </a:cubicBezTo>
                  <a:cubicBezTo>
                    <a:pt x="81" y="652"/>
                    <a:pt x="81" y="652"/>
                    <a:pt x="81" y="652"/>
                  </a:cubicBezTo>
                  <a:cubicBezTo>
                    <a:pt x="37" y="780"/>
                    <a:pt x="37" y="780"/>
                    <a:pt x="37" y="780"/>
                  </a:cubicBezTo>
                  <a:cubicBezTo>
                    <a:pt x="192" y="882"/>
                    <a:pt x="192" y="882"/>
                    <a:pt x="192" y="882"/>
                  </a:cubicBezTo>
                  <a:cubicBezTo>
                    <a:pt x="183" y="923"/>
                    <a:pt x="178" y="964"/>
                    <a:pt x="175" y="1005"/>
                  </a:cubicBezTo>
                  <a:cubicBezTo>
                    <a:pt x="0" y="1064"/>
                    <a:pt x="0" y="1064"/>
                    <a:pt x="0" y="1064"/>
                  </a:cubicBezTo>
                  <a:cubicBezTo>
                    <a:pt x="9" y="1198"/>
                    <a:pt x="9" y="1198"/>
                    <a:pt x="9" y="1198"/>
                  </a:cubicBezTo>
                  <a:cubicBezTo>
                    <a:pt x="191" y="1233"/>
                    <a:pt x="191" y="1233"/>
                    <a:pt x="191" y="1233"/>
                  </a:cubicBezTo>
                  <a:cubicBezTo>
                    <a:pt x="199" y="1269"/>
                    <a:pt x="208" y="1306"/>
                    <a:pt x="221" y="1342"/>
                  </a:cubicBezTo>
                  <a:cubicBezTo>
                    <a:pt x="78" y="1463"/>
                    <a:pt x="78" y="1463"/>
                    <a:pt x="78" y="1463"/>
                  </a:cubicBezTo>
                  <a:cubicBezTo>
                    <a:pt x="138" y="1584"/>
                    <a:pt x="138" y="1584"/>
                    <a:pt x="138" y="1584"/>
                  </a:cubicBezTo>
                  <a:cubicBezTo>
                    <a:pt x="321" y="1546"/>
                    <a:pt x="321" y="1546"/>
                    <a:pt x="321" y="1546"/>
                  </a:cubicBezTo>
                  <a:cubicBezTo>
                    <a:pt x="344" y="1581"/>
                    <a:pt x="369" y="1614"/>
                    <a:pt x="397" y="1645"/>
                  </a:cubicBezTo>
                  <a:cubicBezTo>
                    <a:pt x="314" y="1811"/>
                    <a:pt x="314" y="1811"/>
                    <a:pt x="314" y="1811"/>
                  </a:cubicBezTo>
                  <a:cubicBezTo>
                    <a:pt x="416" y="1899"/>
                    <a:pt x="416" y="1899"/>
                    <a:pt x="416" y="1899"/>
                  </a:cubicBezTo>
                  <a:cubicBezTo>
                    <a:pt x="569" y="1794"/>
                    <a:pt x="569" y="1794"/>
                    <a:pt x="569" y="1794"/>
                  </a:cubicBezTo>
                  <a:cubicBezTo>
                    <a:pt x="600" y="1815"/>
                    <a:pt x="633" y="1834"/>
                    <a:pt x="667" y="1851"/>
                  </a:cubicBezTo>
                  <a:cubicBezTo>
                    <a:pt x="653" y="2035"/>
                    <a:pt x="653" y="2035"/>
                    <a:pt x="653" y="2035"/>
                  </a:cubicBezTo>
                  <a:cubicBezTo>
                    <a:pt x="780" y="2079"/>
                    <a:pt x="780" y="2079"/>
                    <a:pt x="780" y="2079"/>
                  </a:cubicBezTo>
                  <a:cubicBezTo>
                    <a:pt x="882" y="1925"/>
                    <a:pt x="882" y="1925"/>
                    <a:pt x="882" y="1925"/>
                  </a:cubicBezTo>
                  <a:cubicBezTo>
                    <a:pt x="923" y="1933"/>
                    <a:pt x="964" y="1938"/>
                    <a:pt x="1005" y="1941"/>
                  </a:cubicBezTo>
                  <a:cubicBezTo>
                    <a:pt x="1064" y="2116"/>
                    <a:pt x="1064" y="2116"/>
                    <a:pt x="1064" y="2116"/>
                  </a:cubicBezTo>
                  <a:cubicBezTo>
                    <a:pt x="1199" y="2107"/>
                    <a:pt x="1199" y="2107"/>
                    <a:pt x="1199" y="2107"/>
                  </a:cubicBezTo>
                  <a:cubicBezTo>
                    <a:pt x="1233" y="1925"/>
                    <a:pt x="1233" y="1925"/>
                    <a:pt x="1233" y="1925"/>
                  </a:cubicBezTo>
                  <a:cubicBezTo>
                    <a:pt x="1269" y="1918"/>
                    <a:pt x="1306" y="1908"/>
                    <a:pt x="1342" y="1896"/>
                  </a:cubicBezTo>
                  <a:cubicBezTo>
                    <a:pt x="1464" y="2038"/>
                    <a:pt x="1464" y="2038"/>
                    <a:pt x="1464" y="2038"/>
                  </a:cubicBezTo>
                  <a:cubicBezTo>
                    <a:pt x="1584" y="1979"/>
                    <a:pt x="1584" y="1979"/>
                    <a:pt x="1584" y="1979"/>
                  </a:cubicBezTo>
                  <a:cubicBezTo>
                    <a:pt x="1546" y="1795"/>
                    <a:pt x="1546" y="1795"/>
                    <a:pt x="1546" y="1795"/>
                  </a:cubicBezTo>
                  <a:cubicBezTo>
                    <a:pt x="1581" y="1772"/>
                    <a:pt x="1614" y="1747"/>
                    <a:pt x="1645" y="1719"/>
                  </a:cubicBezTo>
                  <a:cubicBezTo>
                    <a:pt x="1811" y="1802"/>
                    <a:pt x="1811" y="1802"/>
                    <a:pt x="1811" y="1802"/>
                  </a:cubicBezTo>
                  <a:cubicBezTo>
                    <a:pt x="1899" y="1700"/>
                    <a:pt x="1899" y="1700"/>
                    <a:pt x="1899" y="1700"/>
                  </a:cubicBezTo>
                  <a:cubicBezTo>
                    <a:pt x="1795" y="1547"/>
                    <a:pt x="1795" y="1547"/>
                    <a:pt x="1795" y="1547"/>
                  </a:cubicBezTo>
                  <a:cubicBezTo>
                    <a:pt x="1816" y="1516"/>
                    <a:pt x="1834" y="1483"/>
                    <a:pt x="1851" y="1450"/>
                  </a:cubicBezTo>
                  <a:cubicBezTo>
                    <a:pt x="2036" y="1463"/>
                    <a:pt x="2036" y="1463"/>
                    <a:pt x="2036" y="1463"/>
                  </a:cubicBezTo>
                  <a:cubicBezTo>
                    <a:pt x="2079" y="1336"/>
                    <a:pt x="2079" y="1336"/>
                    <a:pt x="2079" y="1336"/>
                  </a:cubicBezTo>
                  <a:cubicBezTo>
                    <a:pt x="1925" y="1234"/>
                    <a:pt x="1925" y="1234"/>
                    <a:pt x="1925" y="1234"/>
                  </a:cubicBezTo>
                  <a:cubicBezTo>
                    <a:pt x="1933" y="1193"/>
                    <a:pt x="1938" y="1152"/>
                    <a:pt x="1941" y="1111"/>
                  </a:cubicBezTo>
                  <a:close/>
                  <a:moveTo>
                    <a:pt x="1358" y="1669"/>
                  </a:moveTo>
                  <a:cubicBezTo>
                    <a:pt x="1020" y="1834"/>
                    <a:pt x="613" y="1695"/>
                    <a:pt x="447" y="1357"/>
                  </a:cubicBezTo>
                  <a:cubicBezTo>
                    <a:pt x="282" y="1020"/>
                    <a:pt x="421" y="613"/>
                    <a:pt x="759" y="447"/>
                  </a:cubicBezTo>
                  <a:cubicBezTo>
                    <a:pt x="1096" y="282"/>
                    <a:pt x="1504" y="421"/>
                    <a:pt x="1669" y="759"/>
                  </a:cubicBezTo>
                  <a:cubicBezTo>
                    <a:pt x="1834" y="1096"/>
                    <a:pt x="1695" y="1503"/>
                    <a:pt x="1358" y="1669"/>
                  </a:cubicBezTo>
                  <a:close/>
                </a:path>
              </a:pathLst>
            </a:custGeom>
            <a:solidFill>
              <a:schemeClr val="accent4"/>
            </a:solidFill>
            <a:ln>
              <a:noFill/>
            </a:ln>
          </p:spPr>
          <p:txBody>
            <a:bodyPr vert="horz" wrap="square" lIns="27119" tIns="0" rIns="27119" bIns="0" numCol="1" anchor="t" anchorCtr="0" compatLnSpc="1"/>
            <a:lstStyle/>
            <a:p>
              <a:pPr>
                <a:lnSpc>
                  <a:spcPct val="120000"/>
                </a:lnSpc>
              </a:pPr>
              <a:endParaRPr lang="id-ID" sz="1185">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248"/>
            <p:cNvSpPr>
              <a:spLocks noEditPoints="1"/>
            </p:cNvSpPr>
            <p:nvPr/>
          </p:nvSpPr>
          <p:spPr bwMode="auto">
            <a:xfrm>
              <a:off x="11896328" y="7080775"/>
              <a:ext cx="2382846" cy="2393316"/>
            </a:xfrm>
            <a:custGeom>
              <a:avLst/>
              <a:gdLst>
                <a:gd name="T0" fmla="*/ 287 w 574"/>
                <a:gd name="T1" fmla="*/ 575 h 575"/>
                <a:gd name="T2" fmla="*/ 0 w 574"/>
                <a:gd name="T3" fmla="*/ 287 h 575"/>
                <a:gd name="T4" fmla="*/ 287 w 574"/>
                <a:gd name="T5" fmla="*/ 0 h 575"/>
                <a:gd name="T6" fmla="*/ 574 w 574"/>
                <a:gd name="T7" fmla="*/ 287 h 575"/>
                <a:gd name="T8" fmla="*/ 287 w 574"/>
                <a:gd name="T9" fmla="*/ 575 h 575"/>
                <a:gd name="T10" fmla="*/ 287 w 574"/>
                <a:gd name="T11" fmla="*/ 160 h 575"/>
                <a:gd name="T12" fmla="*/ 160 w 574"/>
                <a:gd name="T13" fmla="*/ 287 h 575"/>
                <a:gd name="T14" fmla="*/ 287 w 574"/>
                <a:gd name="T15" fmla="*/ 415 h 575"/>
                <a:gd name="T16" fmla="*/ 414 w 574"/>
                <a:gd name="T17" fmla="*/ 287 h 575"/>
                <a:gd name="T18" fmla="*/ 287 w 574"/>
                <a:gd name="T19" fmla="*/ 16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4" h="575">
                  <a:moveTo>
                    <a:pt x="287" y="575"/>
                  </a:moveTo>
                  <a:cubicBezTo>
                    <a:pt x="129" y="575"/>
                    <a:pt x="0" y="446"/>
                    <a:pt x="0" y="287"/>
                  </a:cubicBezTo>
                  <a:cubicBezTo>
                    <a:pt x="0" y="129"/>
                    <a:pt x="129" y="0"/>
                    <a:pt x="287" y="0"/>
                  </a:cubicBezTo>
                  <a:cubicBezTo>
                    <a:pt x="446" y="0"/>
                    <a:pt x="574" y="129"/>
                    <a:pt x="574" y="287"/>
                  </a:cubicBezTo>
                  <a:cubicBezTo>
                    <a:pt x="574" y="446"/>
                    <a:pt x="446" y="575"/>
                    <a:pt x="287" y="575"/>
                  </a:cubicBezTo>
                  <a:close/>
                  <a:moveTo>
                    <a:pt x="287" y="160"/>
                  </a:moveTo>
                  <a:cubicBezTo>
                    <a:pt x="217" y="160"/>
                    <a:pt x="160" y="217"/>
                    <a:pt x="160" y="287"/>
                  </a:cubicBezTo>
                  <a:cubicBezTo>
                    <a:pt x="160" y="358"/>
                    <a:pt x="217" y="415"/>
                    <a:pt x="287" y="415"/>
                  </a:cubicBezTo>
                  <a:cubicBezTo>
                    <a:pt x="357" y="415"/>
                    <a:pt x="414" y="358"/>
                    <a:pt x="414" y="287"/>
                  </a:cubicBezTo>
                  <a:cubicBezTo>
                    <a:pt x="414" y="217"/>
                    <a:pt x="357" y="160"/>
                    <a:pt x="287" y="160"/>
                  </a:cubicBezTo>
                  <a:close/>
                </a:path>
              </a:pathLst>
            </a:custGeom>
            <a:solidFill>
              <a:schemeClr val="accent4"/>
            </a:solidFill>
            <a:ln>
              <a:noFill/>
            </a:ln>
          </p:spPr>
          <p:txBody>
            <a:bodyPr vert="horz" wrap="square" lIns="27119" tIns="0" rIns="27119" bIns="0" numCol="1" anchor="t" anchorCtr="0" compatLnSpc="1"/>
            <a:lstStyle/>
            <a:p>
              <a:pPr>
                <a:lnSpc>
                  <a:spcPct val="120000"/>
                </a:lnSpc>
              </a:pPr>
              <a:endParaRPr lang="id-ID" sz="1185">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1" name="Group 20"/>
          <p:cNvGrpSpPr/>
          <p:nvPr/>
        </p:nvGrpSpPr>
        <p:grpSpPr>
          <a:xfrm>
            <a:off x="1060772" y="2505613"/>
            <a:ext cx="1359261" cy="1359261"/>
            <a:chOff x="1784916" y="4981028"/>
            <a:chExt cx="3772171" cy="3772171"/>
          </a:xfrm>
        </p:grpSpPr>
        <p:sp>
          <p:nvSpPr>
            <p:cNvPr id="10" name="Freeform 241"/>
            <p:cNvSpPr>
              <a:spLocks noEditPoints="1"/>
            </p:cNvSpPr>
            <p:nvPr/>
          </p:nvSpPr>
          <p:spPr bwMode="auto">
            <a:xfrm>
              <a:off x="1784916" y="4981028"/>
              <a:ext cx="3772171" cy="3772171"/>
            </a:xfrm>
            <a:custGeom>
              <a:avLst/>
              <a:gdLst>
                <a:gd name="T0" fmla="*/ 1335 w 1335"/>
                <a:gd name="T1" fmla="*/ 699 h 1335"/>
                <a:gd name="T2" fmla="*/ 1220 w 1335"/>
                <a:gd name="T3" fmla="*/ 586 h 1335"/>
                <a:gd name="T4" fmla="*/ 1300 w 1335"/>
                <a:gd name="T5" fmla="*/ 445 h 1335"/>
                <a:gd name="T6" fmla="*/ 1145 w 1335"/>
                <a:gd name="T7" fmla="*/ 378 h 1335"/>
                <a:gd name="T8" fmla="*/ 1162 w 1335"/>
                <a:gd name="T9" fmla="*/ 218 h 1335"/>
                <a:gd name="T10" fmla="*/ 1001 w 1335"/>
                <a:gd name="T11" fmla="*/ 219 h 1335"/>
                <a:gd name="T12" fmla="*/ 956 w 1335"/>
                <a:gd name="T13" fmla="*/ 65 h 1335"/>
                <a:gd name="T14" fmla="*/ 801 w 1335"/>
                <a:gd name="T15" fmla="*/ 125 h 1335"/>
                <a:gd name="T16" fmla="*/ 699 w 1335"/>
                <a:gd name="T17" fmla="*/ 0 h 1335"/>
                <a:gd name="T18" fmla="*/ 586 w 1335"/>
                <a:gd name="T19" fmla="*/ 115 h 1335"/>
                <a:gd name="T20" fmla="*/ 445 w 1335"/>
                <a:gd name="T21" fmla="*/ 35 h 1335"/>
                <a:gd name="T22" fmla="*/ 378 w 1335"/>
                <a:gd name="T23" fmla="*/ 190 h 1335"/>
                <a:gd name="T24" fmla="*/ 218 w 1335"/>
                <a:gd name="T25" fmla="*/ 173 h 1335"/>
                <a:gd name="T26" fmla="*/ 220 w 1335"/>
                <a:gd name="T27" fmla="*/ 334 h 1335"/>
                <a:gd name="T28" fmla="*/ 65 w 1335"/>
                <a:gd name="T29" fmla="*/ 379 h 1335"/>
                <a:gd name="T30" fmla="*/ 125 w 1335"/>
                <a:gd name="T31" fmla="*/ 535 h 1335"/>
                <a:gd name="T32" fmla="*/ 0 w 1335"/>
                <a:gd name="T33" fmla="*/ 636 h 1335"/>
                <a:gd name="T34" fmla="*/ 115 w 1335"/>
                <a:gd name="T35" fmla="*/ 749 h 1335"/>
                <a:gd name="T36" fmla="*/ 35 w 1335"/>
                <a:gd name="T37" fmla="*/ 890 h 1335"/>
                <a:gd name="T38" fmla="*/ 190 w 1335"/>
                <a:gd name="T39" fmla="*/ 957 h 1335"/>
                <a:gd name="T40" fmla="*/ 173 w 1335"/>
                <a:gd name="T41" fmla="*/ 1117 h 1335"/>
                <a:gd name="T42" fmla="*/ 334 w 1335"/>
                <a:gd name="T43" fmla="*/ 1116 h 1335"/>
                <a:gd name="T44" fmla="*/ 379 w 1335"/>
                <a:gd name="T45" fmla="*/ 1270 h 1335"/>
                <a:gd name="T46" fmla="*/ 535 w 1335"/>
                <a:gd name="T47" fmla="*/ 1210 h 1335"/>
                <a:gd name="T48" fmla="*/ 636 w 1335"/>
                <a:gd name="T49" fmla="*/ 1335 h 1335"/>
                <a:gd name="T50" fmla="*/ 749 w 1335"/>
                <a:gd name="T51" fmla="*/ 1220 h 1335"/>
                <a:gd name="T52" fmla="*/ 890 w 1335"/>
                <a:gd name="T53" fmla="*/ 1299 h 1335"/>
                <a:gd name="T54" fmla="*/ 957 w 1335"/>
                <a:gd name="T55" fmla="*/ 1145 h 1335"/>
                <a:gd name="T56" fmla="*/ 1117 w 1335"/>
                <a:gd name="T57" fmla="*/ 1162 h 1335"/>
                <a:gd name="T58" fmla="*/ 1116 w 1335"/>
                <a:gd name="T59" fmla="*/ 1001 h 1335"/>
                <a:gd name="T60" fmla="*/ 1271 w 1335"/>
                <a:gd name="T61" fmla="*/ 956 h 1335"/>
                <a:gd name="T62" fmla="*/ 1210 w 1335"/>
                <a:gd name="T63" fmla="*/ 801 h 1335"/>
                <a:gd name="T64" fmla="*/ 776 w 1335"/>
                <a:gd name="T65" fmla="*/ 1050 h 1335"/>
                <a:gd name="T66" fmla="*/ 560 w 1335"/>
                <a:gd name="T67" fmla="*/ 286 h 1335"/>
                <a:gd name="T68" fmla="*/ 776 w 1335"/>
                <a:gd name="T69" fmla="*/ 1050 h 1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35" h="1335">
                  <a:moveTo>
                    <a:pt x="1326" y="784"/>
                  </a:moveTo>
                  <a:cubicBezTo>
                    <a:pt x="1335" y="699"/>
                    <a:pt x="1335" y="699"/>
                    <a:pt x="1335" y="699"/>
                  </a:cubicBezTo>
                  <a:cubicBezTo>
                    <a:pt x="1226" y="658"/>
                    <a:pt x="1226" y="658"/>
                    <a:pt x="1226" y="658"/>
                  </a:cubicBezTo>
                  <a:cubicBezTo>
                    <a:pt x="1226" y="634"/>
                    <a:pt x="1224" y="610"/>
                    <a:pt x="1220" y="586"/>
                  </a:cubicBezTo>
                  <a:cubicBezTo>
                    <a:pt x="1323" y="527"/>
                    <a:pt x="1323" y="527"/>
                    <a:pt x="1323" y="527"/>
                  </a:cubicBezTo>
                  <a:cubicBezTo>
                    <a:pt x="1300" y="445"/>
                    <a:pt x="1300" y="445"/>
                    <a:pt x="1300" y="445"/>
                  </a:cubicBezTo>
                  <a:cubicBezTo>
                    <a:pt x="1181" y="448"/>
                    <a:pt x="1181" y="448"/>
                    <a:pt x="1181" y="448"/>
                  </a:cubicBezTo>
                  <a:cubicBezTo>
                    <a:pt x="1171" y="424"/>
                    <a:pt x="1159" y="400"/>
                    <a:pt x="1145" y="378"/>
                  </a:cubicBezTo>
                  <a:cubicBezTo>
                    <a:pt x="1215" y="284"/>
                    <a:pt x="1215" y="284"/>
                    <a:pt x="1215" y="284"/>
                  </a:cubicBezTo>
                  <a:cubicBezTo>
                    <a:pt x="1162" y="218"/>
                    <a:pt x="1162" y="218"/>
                    <a:pt x="1162" y="218"/>
                  </a:cubicBezTo>
                  <a:cubicBezTo>
                    <a:pt x="1055" y="266"/>
                    <a:pt x="1055" y="266"/>
                    <a:pt x="1055" y="266"/>
                  </a:cubicBezTo>
                  <a:cubicBezTo>
                    <a:pt x="1038" y="249"/>
                    <a:pt x="1020" y="234"/>
                    <a:pt x="1001" y="219"/>
                  </a:cubicBezTo>
                  <a:cubicBezTo>
                    <a:pt x="1031" y="106"/>
                    <a:pt x="1031" y="106"/>
                    <a:pt x="1031" y="106"/>
                  </a:cubicBezTo>
                  <a:cubicBezTo>
                    <a:pt x="956" y="65"/>
                    <a:pt x="956" y="65"/>
                    <a:pt x="956" y="65"/>
                  </a:cubicBezTo>
                  <a:cubicBezTo>
                    <a:pt x="875" y="149"/>
                    <a:pt x="875" y="149"/>
                    <a:pt x="875" y="149"/>
                  </a:cubicBezTo>
                  <a:cubicBezTo>
                    <a:pt x="851" y="139"/>
                    <a:pt x="826" y="131"/>
                    <a:pt x="801" y="125"/>
                  </a:cubicBezTo>
                  <a:cubicBezTo>
                    <a:pt x="784" y="9"/>
                    <a:pt x="784" y="9"/>
                    <a:pt x="784" y="9"/>
                  </a:cubicBezTo>
                  <a:cubicBezTo>
                    <a:pt x="699" y="0"/>
                    <a:pt x="699" y="0"/>
                    <a:pt x="699" y="0"/>
                  </a:cubicBezTo>
                  <a:cubicBezTo>
                    <a:pt x="658" y="109"/>
                    <a:pt x="658" y="109"/>
                    <a:pt x="658" y="109"/>
                  </a:cubicBezTo>
                  <a:cubicBezTo>
                    <a:pt x="634" y="109"/>
                    <a:pt x="610" y="111"/>
                    <a:pt x="586" y="115"/>
                  </a:cubicBezTo>
                  <a:cubicBezTo>
                    <a:pt x="527" y="12"/>
                    <a:pt x="527" y="12"/>
                    <a:pt x="527" y="12"/>
                  </a:cubicBezTo>
                  <a:cubicBezTo>
                    <a:pt x="445" y="35"/>
                    <a:pt x="445" y="35"/>
                    <a:pt x="445" y="35"/>
                  </a:cubicBezTo>
                  <a:cubicBezTo>
                    <a:pt x="448" y="154"/>
                    <a:pt x="448" y="154"/>
                    <a:pt x="448" y="154"/>
                  </a:cubicBezTo>
                  <a:cubicBezTo>
                    <a:pt x="424" y="164"/>
                    <a:pt x="400" y="176"/>
                    <a:pt x="378" y="190"/>
                  </a:cubicBezTo>
                  <a:cubicBezTo>
                    <a:pt x="284" y="120"/>
                    <a:pt x="284" y="120"/>
                    <a:pt x="284" y="120"/>
                  </a:cubicBezTo>
                  <a:cubicBezTo>
                    <a:pt x="218" y="173"/>
                    <a:pt x="218" y="173"/>
                    <a:pt x="218" y="173"/>
                  </a:cubicBezTo>
                  <a:cubicBezTo>
                    <a:pt x="266" y="280"/>
                    <a:pt x="266" y="280"/>
                    <a:pt x="266" y="280"/>
                  </a:cubicBezTo>
                  <a:cubicBezTo>
                    <a:pt x="249" y="297"/>
                    <a:pt x="234" y="315"/>
                    <a:pt x="220" y="334"/>
                  </a:cubicBezTo>
                  <a:cubicBezTo>
                    <a:pt x="106" y="305"/>
                    <a:pt x="106" y="305"/>
                    <a:pt x="106" y="305"/>
                  </a:cubicBezTo>
                  <a:cubicBezTo>
                    <a:pt x="65" y="379"/>
                    <a:pt x="65" y="379"/>
                    <a:pt x="65" y="379"/>
                  </a:cubicBezTo>
                  <a:cubicBezTo>
                    <a:pt x="149" y="460"/>
                    <a:pt x="149" y="460"/>
                    <a:pt x="149" y="460"/>
                  </a:cubicBezTo>
                  <a:cubicBezTo>
                    <a:pt x="139" y="484"/>
                    <a:pt x="131" y="509"/>
                    <a:pt x="125" y="535"/>
                  </a:cubicBezTo>
                  <a:cubicBezTo>
                    <a:pt x="9" y="551"/>
                    <a:pt x="9" y="551"/>
                    <a:pt x="9" y="551"/>
                  </a:cubicBezTo>
                  <a:cubicBezTo>
                    <a:pt x="0" y="636"/>
                    <a:pt x="0" y="636"/>
                    <a:pt x="0" y="636"/>
                  </a:cubicBezTo>
                  <a:cubicBezTo>
                    <a:pt x="109" y="678"/>
                    <a:pt x="109" y="678"/>
                    <a:pt x="109" y="678"/>
                  </a:cubicBezTo>
                  <a:cubicBezTo>
                    <a:pt x="110" y="701"/>
                    <a:pt x="111" y="725"/>
                    <a:pt x="115" y="749"/>
                  </a:cubicBezTo>
                  <a:cubicBezTo>
                    <a:pt x="12" y="809"/>
                    <a:pt x="12" y="809"/>
                    <a:pt x="12" y="809"/>
                  </a:cubicBezTo>
                  <a:cubicBezTo>
                    <a:pt x="35" y="890"/>
                    <a:pt x="35" y="890"/>
                    <a:pt x="35" y="890"/>
                  </a:cubicBezTo>
                  <a:cubicBezTo>
                    <a:pt x="154" y="887"/>
                    <a:pt x="154" y="887"/>
                    <a:pt x="154" y="887"/>
                  </a:cubicBezTo>
                  <a:cubicBezTo>
                    <a:pt x="164" y="912"/>
                    <a:pt x="177" y="935"/>
                    <a:pt x="190" y="957"/>
                  </a:cubicBezTo>
                  <a:cubicBezTo>
                    <a:pt x="120" y="1051"/>
                    <a:pt x="120" y="1051"/>
                    <a:pt x="120" y="1051"/>
                  </a:cubicBezTo>
                  <a:cubicBezTo>
                    <a:pt x="173" y="1117"/>
                    <a:pt x="173" y="1117"/>
                    <a:pt x="173" y="1117"/>
                  </a:cubicBezTo>
                  <a:cubicBezTo>
                    <a:pt x="280" y="1070"/>
                    <a:pt x="280" y="1070"/>
                    <a:pt x="280" y="1070"/>
                  </a:cubicBezTo>
                  <a:cubicBezTo>
                    <a:pt x="297" y="1086"/>
                    <a:pt x="315" y="1102"/>
                    <a:pt x="334" y="1116"/>
                  </a:cubicBezTo>
                  <a:cubicBezTo>
                    <a:pt x="305" y="1229"/>
                    <a:pt x="305" y="1229"/>
                    <a:pt x="305" y="1229"/>
                  </a:cubicBezTo>
                  <a:cubicBezTo>
                    <a:pt x="379" y="1270"/>
                    <a:pt x="379" y="1270"/>
                    <a:pt x="379" y="1270"/>
                  </a:cubicBezTo>
                  <a:cubicBezTo>
                    <a:pt x="460" y="1186"/>
                    <a:pt x="460" y="1186"/>
                    <a:pt x="460" y="1186"/>
                  </a:cubicBezTo>
                  <a:cubicBezTo>
                    <a:pt x="484" y="1196"/>
                    <a:pt x="509" y="1204"/>
                    <a:pt x="535" y="1210"/>
                  </a:cubicBezTo>
                  <a:cubicBezTo>
                    <a:pt x="551" y="1326"/>
                    <a:pt x="551" y="1326"/>
                    <a:pt x="551" y="1326"/>
                  </a:cubicBezTo>
                  <a:cubicBezTo>
                    <a:pt x="636" y="1335"/>
                    <a:pt x="636" y="1335"/>
                    <a:pt x="636" y="1335"/>
                  </a:cubicBezTo>
                  <a:cubicBezTo>
                    <a:pt x="678" y="1226"/>
                    <a:pt x="678" y="1226"/>
                    <a:pt x="678" y="1226"/>
                  </a:cubicBezTo>
                  <a:cubicBezTo>
                    <a:pt x="701" y="1226"/>
                    <a:pt x="725" y="1224"/>
                    <a:pt x="749" y="1220"/>
                  </a:cubicBezTo>
                  <a:cubicBezTo>
                    <a:pt x="808" y="1323"/>
                    <a:pt x="808" y="1323"/>
                    <a:pt x="808" y="1323"/>
                  </a:cubicBezTo>
                  <a:cubicBezTo>
                    <a:pt x="890" y="1299"/>
                    <a:pt x="890" y="1299"/>
                    <a:pt x="890" y="1299"/>
                  </a:cubicBezTo>
                  <a:cubicBezTo>
                    <a:pt x="887" y="1181"/>
                    <a:pt x="887" y="1181"/>
                    <a:pt x="887" y="1181"/>
                  </a:cubicBezTo>
                  <a:cubicBezTo>
                    <a:pt x="912" y="1171"/>
                    <a:pt x="935" y="1159"/>
                    <a:pt x="957" y="1145"/>
                  </a:cubicBezTo>
                  <a:cubicBezTo>
                    <a:pt x="1051" y="1215"/>
                    <a:pt x="1051" y="1215"/>
                    <a:pt x="1051" y="1215"/>
                  </a:cubicBezTo>
                  <a:cubicBezTo>
                    <a:pt x="1117" y="1162"/>
                    <a:pt x="1117" y="1162"/>
                    <a:pt x="1117" y="1162"/>
                  </a:cubicBezTo>
                  <a:cubicBezTo>
                    <a:pt x="1070" y="1055"/>
                    <a:pt x="1070" y="1055"/>
                    <a:pt x="1070" y="1055"/>
                  </a:cubicBezTo>
                  <a:cubicBezTo>
                    <a:pt x="1086" y="1038"/>
                    <a:pt x="1102" y="1020"/>
                    <a:pt x="1116" y="1001"/>
                  </a:cubicBezTo>
                  <a:cubicBezTo>
                    <a:pt x="1229" y="1031"/>
                    <a:pt x="1229" y="1031"/>
                    <a:pt x="1229" y="1031"/>
                  </a:cubicBezTo>
                  <a:cubicBezTo>
                    <a:pt x="1271" y="956"/>
                    <a:pt x="1271" y="956"/>
                    <a:pt x="1271" y="956"/>
                  </a:cubicBezTo>
                  <a:cubicBezTo>
                    <a:pt x="1186" y="875"/>
                    <a:pt x="1186" y="875"/>
                    <a:pt x="1186" y="875"/>
                  </a:cubicBezTo>
                  <a:cubicBezTo>
                    <a:pt x="1196" y="851"/>
                    <a:pt x="1204" y="826"/>
                    <a:pt x="1210" y="801"/>
                  </a:cubicBezTo>
                  <a:lnTo>
                    <a:pt x="1326" y="784"/>
                  </a:lnTo>
                  <a:close/>
                  <a:moveTo>
                    <a:pt x="776" y="1050"/>
                  </a:moveTo>
                  <a:cubicBezTo>
                    <a:pt x="565" y="1109"/>
                    <a:pt x="345" y="986"/>
                    <a:pt x="286" y="775"/>
                  </a:cubicBezTo>
                  <a:cubicBezTo>
                    <a:pt x="226" y="564"/>
                    <a:pt x="349" y="345"/>
                    <a:pt x="560" y="286"/>
                  </a:cubicBezTo>
                  <a:cubicBezTo>
                    <a:pt x="771" y="226"/>
                    <a:pt x="990" y="349"/>
                    <a:pt x="1050" y="560"/>
                  </a:cubicBezTo>
                  <a:cubicBezTo>
                    <a:pt x="1109" y="771"/>
                    <a:pt x="987" y="990"/>
                    <a:pt x="776" y="1050"/>
                  </a:cubicBezTo>
                  <a:close/>
                </a:path>
              </a:pathLst>
            </a:custGeom>
            <a:solidFill>
              <a:schemeClr val="accent1"/>
            </a:solidFill>
            <a:ln>
              <a:noFill/>
            </a:ln>
          </p:spPr>
          <p:txBody>
            <a:bodyPr vert="horz" wrap="square" lIns="27119" tIns="0" rIns="27119" bIns="0" numCol="1" anchor="t" anchorCtr="0" compatLnSpc="1"/>
            <a:lstStyle/>
            <a:p>
              <a:pPr>
                <a:lnSpc>
                  <a:spcPct val="120000"/>
                </a:lnSpc>
              </a:pPr>
              <a:endParaRPr lang="id-ID" sz="1185">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249"/>
            <p:cNvSpPr>
              <a:spLocks noEditPoints="1"/>
            </p:cNvSpPr>
            <p:nvPr/>
          </p:nvSpPr>
          <p:spPr bwMode="auto">
            <a:xfrm>
              <a:off x="2879410" y="6079077"/>
              <a:ext cx="1590304" cy="1590304"/>
            </a:xfrm>
            <a:custGeom>
              <a:avLst/>
              <a:gdLst>
                <a:gd name="T0" fmla="*/ 181 w 363"/>
                <a:gd name="T1" fmla="*/ 363 h 363"/>
                <a:gd name="T2" fmla="*/ 0 w 363"/>
                <a:gd name="T3" fmla="*/ 181 h 363"/>
                <a:gd name="T4" fmla="*/ 181 w 363"/>
                <a:gd name="T5" fmla="*/ 0 h 363"/>
                <a:gd name="T6" fmla="*/ 363 w 363"/>
                <a:gd name="T7" fmla="*/ 181 h 363"/>
                <a:gd name="T8" fmla="*/ 181 w 363"/>
                <a:gd name="T9" fmla="*/ 363 h 363"/>
                <a:gd name="T10" fmla="*/ 181 w 363"/>
                <a:gd name="T11" fmla="*/ 120 h 363"/>
                <a:gd name="T12" fmla="*/ 120 w 363"/>
                <a:gd name="T13" fmla="*/ 181 h 363"/>
                <a:gd name="T14" fmla="*/ 181 w 363"/>
                <a:gd name="T15" fmla="*/ 243 h 363"/>
                <a:gd name="T16" fmla="*/ 243 w 363"/>
                <a:gd name="T17" fmla="*/ 181 h 363"/>
                <a:gd name="T18" fmla="*/ 181 w 363"/>
                <a:gd name="T19" fmla="*/ 12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 h="363">
                  <a:moveTo>
                    <a:pt x="181" y="363"/>
                  </a:moveTo>
                  <a:cubicBezTo>
                    <a:pt x="81" y="363"/>
                    <a:pt x="0" y="282"/>
                    <a:pt x="0" y="181"/>
                  </a:cubicBezTo>
                  <a:cubicBezTo>
                    <a:pt x="0" y="81"/>
                    <a:pt x="81" y="0"/>
                    <a:pt x="181" y="0"/>
                  </a:cubicBezTo>
                  <a:cubicBezTo>
                    <a:pt x="281" y="0"/>
                    <a:pt x="363" y="81"/>
                    <a:pt x="363" y="181"/>
                  </a:cubicBezTo>
                  <a:cubicBezTo>
                    <a:pt x="363" y="282"/>
                    <a:pt x="281" y="363"/>
                    <a:pt x="181" y="363"/>
                  </a:cubicBezTo>
                  <a:close/>
                  <a:moveTo>
                    <a:pt x="181" y="120"/>
                  </a:moveTo>
                  <a:cubicBezTo>
                    <a:pt x="147" y="120"/>
                    <a:pt x="120" y="147"/>
                    <a:pt x="120" y="181"/>
                  </a:cubicBezTo>
                  <a:cubicBezTo>
                    <a:pt x="120" y="215"/>
                    <a:pt x="147" y="243"/>
                    <a:pt x="181" y="243"/>
                  </a:cubicBezTo>
                  <a:cubicBezTo>
                    <a:pt x="215" y="243"/>
                    <a:pt x="243" y="215"/>
                    <a:pt x="243" y="181"/>
                  </a:cubicBezTo>
                  <a:cubicBezTo>
                    <a:pt x="243" y="147"/>
                    <a:pt x="215" y="120"/>
                    <a:pt x="181" y="120"/>
                  </a:cubicBezTo>
                  <a:close/>
                </a:path>
              </a:pathLst>
            </a:custGeom>
            <a:solidFill>
              <a:schemeClr val="accent1"/>
            </a:solidFill>
            <a:ln>
              <a:noFill/>
            </a:ln>
          </p:spPr>
          <p:txBody>
            <a:bodyPr vert="horz" wrap="square" lIns="27119" tIns="0" rIns="27119" bIns="0" numCol="1" anchor="t" anchorCtr="0" compatLnSpc="1"/>
            <a:lstStyle/>
            <a:p>
              <a:pPr>
                <a:lnSpc>
                  <a:spcPct val="120000"/>
                </a:lnSpc>
              </a:pPr>
              <a:endParaRPr lang="id-ID" sz="1185">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4" name="Group 23"/>
          <p:cNvGrpSpPr/>
          <p:nvPr/>
        </p:nvGrpSpPr>
        <p:grpSpPr>
          <a:xfrm>
            <a:off x="5151476" y="4531264"/>
            <a:ext cx="1359261" cy="1359261"/>
            <a:chOff x="1784916" y="4981028"/>
            <a:chExt cx="3772171" cy="3772171"/>
          </a:xfrm>
          <a:solidFill>
            <a:schemeClr val="accent5"/>
          </a:solidFill>
        </p:grpSpPr>
        <p:sp>
          <p:nvSpPr>
            <p:cNvPr id="25" name="Freeform 241"/>
            <p:cNvSpPr>
              <a:spLocks noEditPoints="1"/>
            </p:cNvSpPr>
            <p:nvPr/>
          </p:nvSpPr>
          <p:spPr bwMode="auto">
            <a:xfrm>
              <a:off x="1784916" y="4981028"/>
              <a:ext cx="3772171" cy="3772171"/>
            </a:xfrm>
            <a:custGeom>
              <a:avLst/>
              <a:gdLst>
                <a:gd name="T0" fmla="*/ 1335 w 1335"/>
                <a:gd name="T1" fmla="*/ 699 h 1335"/>
                <a:gd name="T2" fmla="*/ 1220 w 1335"/>
                <a:gd name="T3" fmla="*/ 586 h 1335"/>
                <a:gd name="T4" fmla="*/ 1300 w 1335"/>
                <a:gd name="T5" fmla="*/ 445 h 1335"/>
                <a:gd name="T6" fmla="*/ 1145 w 1335"/>
                <a:gd name="T7" fmla="*/ 378 h 1335"/>
                <a:gd name="T8" fmla="*/ 1162 w 1335"/>
                <a:gd name="T9" fmla="*/ 218 h 1335"/>
                <a:gd name="T10" fmla="*/ 1001 w 1335"/>
                <a:gd name="T11" fmla="*/ 219 h 1335"/>
                <a:gd name="T12" fmla="*/ 956 w 1335"/>
                <a:gd name="T13" fmla="*/ 65 h 1335"/>
                <a:gd name="T14" fmla="*/ 801 w 1335"/>
                <a:gd name="T15" fmla="*/ 125 h 1335"/>
                <a:gd name="T16" fmla="*/ 699 w 1335"/>
                <a:gd name="T17" fmla="*/ 0 h 1335"/>
                <a:gd name="T18" fmla="*/ 586 w 1335"/>
                <a:gd name="T19" fmla="*/ 115 h 1335"/>
                <a:gd name="T20" fmla="*/ 445 w 1335"/>
                <a:gd name="T21" fmla="*/ 35 h 1335"/>
                <a:gd name="T22" fmla="*/ 378 w 1335"/>
                <a:gd name="T23" fmla="*/ 190 h 1335"/>
                <a:gd name="T24" fmla="*/ 218 w 1335"/>
                <a:gd name="T25" fmla="*/ 173 h 1335"/>
                <a:gd name="T26" fmla="*/ 220 w 1335"/>
                <a:gd name="T27" fmla="*/ 334 h 1335"/>
                <a:gd name="T28" fmla="*/ 65 w 1335"/>
                <a:gd name="T29" fmla="*/ 379 h 1335"/>
                <a:gd name="T30" fmla="*/ 125 w 1335"/>
                <a:gd name="T31" fmla="*/ 535 h 1335"/>
                <a:gd name="T32" fmla="*/ 0 w 1335"/>
                <a:gd name="T33" fmla="*/ 636 h 1335"/>
                <a:gd name="T34" fmla="*/ 115 w 1335"/>
                <a:gd name="T35" fmla="*/ 749 h 1335"/>
                <a:gd name="T36" fmla="*/ 35 w 1335"/>
                <a:gd name="T37" fmla="*/ 890 h 1335"/>
                <a:gd name="T38" fmla="*/ 190 w 1335"/>
                <a:gd name="T39" fmla="*/ 957 h 1335"/>
                <a:gd name="T40" fmla="*/ 173 w 1335"/>
                <a:gd name="T41" fmla="*/ 1117 h 1335"/>
                <a:gd name="T42" fmla="*/ 334 w 1335"/>
                <a:gd name="T43" fmla="*/ 1116 h 1335"/>
                <a:gd name="T44" fmla="*/ 379 w 1335"/>
                <a:gd name="T45" fmla="*/ 1270 h 1335"/>
                <a:gd name="T46" fmla="*/ 535 w 1335"/>
                <a:gd name="T47" fmla="*/ 1210 h 1335"/>
                <a:gd name="T48" fmla="*/ 636 w 1335"/>
                <a:gd name="T49" fmla="*/ 1335 h 1335"/>
                <a:gd name="T50" fmla="*/ 749 w 1335"/>
                <a:gd name="T51" fmla="*/ 1220 h 1335"/>
                <a:gd name="T52" fmla="*/ 890 w 1335"/>
                <a:gd name="T53" fmla="*/ 1299 h 1335"/>
                <a:gd name="T54" fmla="*/ 957 w 1335"/>
                <a:gd name="T55" fmla="*/ 1145 h 1335"/>
                <a:gd name="T56" fmla="*/ 1117 w 1335"/>
                <a:gd name="T57" fmla="*/ 1162 h 1335"/>
                <a:gd name="T58" fmla="*/ 1116 w 1335"/>
                <a:gd name="T59" fmla="*/ 1001 h 1335"/>
                <a:gd name="T60" fmla="*/ 1271 w 1335"/>
                <a:gd name="T61" fmla="*/ 956 h 1335"/>
                <a:gd name="T62" fmla="*/ 1210 w 1335"/>
                <a:gd name="T63" fmla="*/ 801 h 1335"/>
                <a:gd name="T64" fmla="*/ 776 w 1335"/>
                <a:gd name="T65" fmla="*/ 1050 h 1335"/>
                <a:gd name="T66" fmla="*/ 560 w 1335"/>
                <a:gd name="T67" fmla="*/ 286 h 1335"/>
                <a:gd name="T68" fmla="*/ 776 w 1335"/>
                <a:gd name="T69" fmla="*/ 1050 h 1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35" h="1335">
                  <a:moveTo>
                    <a:pt x="1326" y="784"/>
                  </a:moveTo>
                  <a:cubicBezTo>
                    <a:pt x="1335" y="699"/>
                    <a:pt x="1335" y="699"/>
                    <a:pt x="1335" y="699"/>
                  </a:cubicBezTo>
                  <a:cubicBezTo>
                    <a:pt x="1226" y="658"/>
                    <a:pt x="1226" y="658"/>
                    <a:pt x="1226" y="658"/>
                  </a:cubicBezTo>
                  <a:cubicBezTo>
                    <a:pt x="1226" y="634"/>
                    <a:pt x="1224" y="610"/>
                    <a:pt x="1220" y="586"/>
                  </a:cubicBezTo>
                  <a:cubicBezTo>
                    <a:pt x="1323" y="527"/>
                    <a:pt x="1323" y="527"/>
                    <a:pt x="1323" y="527"/>
                  </a:cubicBezTo>
                  <a:cubicBezTo>
                    <a:pt x="1300" y="445"/>
                    <a:pt x="1300" y="445"/>
                    <a:pt x="1300" y="445"/>
                  </a:cubicBezTo>
                  <a:cubicBezTo>
                    <a:pt x="1181" y="448"/>
                    <a:pt x="1181" y="448"/>
                    <a:pt x="1181" y="448"/>
                  </a:cubicBezTo>
                  <a:cubicBezTo>
                    <a:pt x="1171" y="424"/>
                    <a:pt x="1159" y="400"/>
                    <a:pt x="1145" y="378"/>
                  </a:cubicBezTo>
                  <a:cubicBezTo>
                    <a:pt x="1215" y="284"/>
                    <a:pt x="1215" y="284"/>
                    <a:pt x="1215" y="284"/>
                  </a:cubicBezTo>
                  <a:cubicBezTo>
                    <a:pt x="1162" y="218"/>
                    <a:pt x="1162" y="218"/>
                    <a:pt x="1162" y="218"/>
                  </a:cubicBezTo>
                  <a:cubicBezTo>
                    <a:pt x="1055" y="266"/>
                    <a:pt x="1055" y="266"/>
                    <a:pt x="1055" y="266"/>
                  </a:cubicBezTo>
                  <a:cubicBezTo>
                    <a:pt x="1038" y="249"/>
                    <a:pt x="1020" y="234"/>
                    <a:pt x="1001" y="219"/>
                  </a:cubicBezTo>
                  <a:cubicBezTo>
                    <a:pt x="1031" y="106"/>
                    <a:pt x="1031" y="106"/>
                    <a:pt x="1031" y="106"/>
                  </a:cubicBezTo>
                  <a:cubicBezTo>
                    <a:pt x="956" y="65"/>
                    <a:pt x="956" y="65"/>
                    <a:pt x="956" y="65"/>
                  </a:cubicBezTo>
                  <a:cubicBezTo>
                    <a:pt x="875" y="149"/>
                    <a:pt x="875" y="149"/>
                    <a:pt x="875" y="149"/>
                  </a:cubicBezTo>
                  <a:cubicBezTo>
                    <a:pt x="851" y="139"/>
                    <a:pt x="826" y="131"/>
                    <a:pt x="801" y="125"/>
                  </a:cubicBezTo>
                  <a:cubicBezTo>
                    <a:pt x="784" y="9"/>
                    <a:pt x="784" y="9"/>
                    <a:pt x="784" y="9"/>
                  </a:cubicBezTo>
                  <a:cubicBezTo>
                    <a:pt x="699" y="0"/>
                    <a:pt x="699" y="0"/>
                    <a:pt x="699" y="0"/>
                  </a:cubicBezTo>
                  <a:cubicBezTo>
                    <a:pt x="658" y="109"/>
                    <a:pt x="658" y="109"/>
                    <a:pt x="658" y="109"/>
                  </a:cubicBezTo>
                  <a:cubicBezTo>
                    <a:pt x="634" y="109"/>
                    <a:pt x="610" y="111"/>
                    <a:pt x="586" y="115"/>
                  </a:cubicBezTo>
                  <a:cubicBezTo>
                    <a:pt x="527" y="12"/>
                    <a:pt x="527" y="12"/>
                    <a:pt x="527" y="12"/>
                  </a:cubicBezTo>
                  <a:cubicBezTo>
                    <a:pt x="445" y="35"/>
                    <a:pt x="445" y="35"/>
                    <a:pt x="445" y="35"/>
                  </a:cubicBezTo>
                  <a:cubicBezTo>
                    <a:pt x="448" y="154"/>
                    <a:pt x="448" y="154"/>
                    <a:pt x="448" y="154"/>
                  </a:cubicBezTo>
                  <a:cubicBezTo>
                    <a:pt x="424" y="164"/>
                    <a:pt x="400" y="176"/>
                    <a:pt x="378" y="190"/>
                  </a:cubicBezTo>
                  <a:cubicBezTo>
                    <a:pt x="284" y="120"/>
                    <a:pt x="284" y="120"/>
                    <a:pt x="284" y="120"/>
                  </a:cubicBezTo>
                  <a:cubicBezTo>
                    <a:pt x="218" y="173"/>
                    <a:pt x="218" y="173"/>
                    <a:pt x="218" y="173"/>
                  </a:cubicBezTo>
                  <a:cubicBezTo>
                    <a:pt x="266" y="280"/>
                    <a:pt x="266" y="280"/>
                    <a:pt x="266" y="280"/>
                  </a:cubicBezTo>
                  <a:cubicBezTo>
                    <a:pt x="249" y="297"/>
                    <a:pt x="234" y="315"/>
                    <a:pt x="220" y="334"/>
                  </a:cubicBezTo>
                  <a:cubicBezTo>
                    <a:pt x="106" y="305"/>
                    <a:pt x="106" y="305"/>
                    <a:pt x="106" y="305"/>
                  </a:cubicBezTo>
                  <a:cubicBezTo>
                    <a:pt x="65" y="379"/>
                    <a:pt x="65" y="379"/>
                    <a:pt x="65" y="379"/>
                  </a:cubicBezTo>
                  <a:cubicBezTo>
                    <a:pt x="149" y="460"/>
                    <a:pt x="149" y="460"/>
                    <a:pt x="149" y="460"/>
                  </a:cubicBezTo>
                  <a:cubicBezTo>
                    <a:pt x="139" y="484"/>
                    <a:pt x="131" y="509"/>
                    <a:pt x="125" y="535"/>
                  </a:cubicBezTo>
                  <a:cubicBezTo>
                    <a:pt x="9" y="551"/>
                    <a:pt x="9" y="551"/>
                    <a:pt x="9" y="551"/>
                  </a:cubicBezTo>
                  <a:cubicBezTo>
                    <a:pt x="0" y="636"/>
                    <a:pt x="0" y="636"/>
                    <a:pt x="0" y="636"/>
                  </a:cubicBezTo>
                  <a:cubicBezTo>
                    <a:pt x="109" y="678"/>
                    <a:pt x="109" y="678"/>
                    <a:pt x="109" y="678"/>
                  </a:cubicBezTo>
                  <a:cubicBezTo>
                    <a:pt x="110" y="701"/>
                    <a:pt x="111" y="725"/>
                    <a:pt x="115" y="749"/>
                  </a:cubicBezTo>
                  <a:cubicBezTo>
                    <a:pt x="12" y="809"/>
                    <a:pt x="12" y="809"/>
                    <a:pt x="12" y="809"/>
                  </a:cubicBezTo>
                  <a:cubicBezTo>
                    <a:pt x="35" y="890"/>
                    <a:pt x="35" y="890"/>
                    <a:pt x="35" y="890"/>
                  </a:cubicBezTo>
                  <a:cubicBezTo>
                    <a:pt x="154" y="887"/>
                    <a:pt x="154" y="887"/>
                    <a:pt x="154" y="887"/>
                  </a:cubicBezTo>
                  <a:cubicBezTo>
                    <a:pt x="164" y="912"/>
                    <a:pt x="177" y="935"/>
                    <a:pt x="190" y="957"/>
                  </a:cubicBezTo>
                  <a:cubicBezTo>
                    <a:pt x="120" y="1051"/>
                    <a:pt x="120" y="1051"/>
                    <a:pt x="120" y="1051"/>
                  </a:cubicBezTo>
                  <a:cubicBezTo>
                    <a:pt x="173" y="1117"/>
                    <a:pt x="173" y="1117"/>
                    <a:pt x="173" y="1117"/>
                  </a:cubicBezTo>
                  <a:cubicBezTo>
                    <a:pt x="280" y="1070"/>
                    <a:pt x="280" y="1070"/>
                    <a:pt x="280" y="1070"/>
                  </a:cubicBezTo>
                  <a:cubicBezTo>
                    <a:pt x="297" y="1086"/>
                    <a:pt x="315" y="1102"/>
                    <a:pt x="334" y="1116"/>
                  </a:cubicBezTo>
                  <a:cubicBezTo>
                    <a:pt x="305" y="1229"/>
                    <a:pt x="305" y="1229"/>
                    <a:pt x="305" y="1229"/>
                  </a:cubicBezTo>
                  <a:cubicBezTo>
                    <a:pt x="379" y="1270"/>
                    <a:pt x="379" y="1270"/>
                    <a:pt x="379" y="1270"/>
                  </a:cubicBezTo>
                  <a:cubicBezTo>
                    <a:pt x="460" y="1186"/>
                    <a:pt x="460" y="1186"/>
                    <a:pt x="460" y="1186"/>
                  </a:cubicBezTo>
                  <a:cubicBezTo>
                    <a:pt x="484" y="1196"/>
                    <a:pt x="509" y="1204"/>
                    <a:pt x="535" y="1210"/>
                  </a:cubicBezTo>
                  <a:cubicBezTo>
                    <a:pt x="551" y="1326"/>
                    <a:pt x="551" y="1326"/>
                    <a:pt x="551" y="1326"/>
                  </a:cubicBezTo>
                  <a:cubicBezTo>
                    <a:pt x="636" y="1335"/>
                    <a:pt x="636" y="1335"/>
                    <a:pt x="636" y="1335"/>
                  </a:cubicBezTo>
                  <a:cubicBezTo>
                    <a:pt x="678" y="1226"/>
                    <a:pt x="678" y="1226"/>
                    <a:pt x="678" y="1226"/>
                  </a:cubicBezTo>
                  <a:cubicBezTo>
                    <a:pt x="701" y="1226"/>
                    <a:pt x="725" y="1224"/>
                    <a:pt x="749" y="1220"/>
                  </a:cubicBezTo>
                  <a:cubicBezTo>
                    <a:pt x="808" y="1323"/>
                    <a:pt x="808" y="1323"/>
                    <a:pt x="808" y="1323"/>
                  </a:cubicBezTo>
                  <a:cubicBezTo>
                    <a:pt x="890" y="1299"/>
                    <a:pt x="890" y="1299"/>
                    <a:pt x="890" y="1299"/>
                  </a:cubicBezTo>
                  <a:cubicBezTo>
                    <a:pt x="887" y="1181"/>
                    <a:pt x="887" y="1181"/>
                    <a:pt x="887" y="1181"/>
                  </a:cubicBezTo>
                  <a:cubicBezTo>
                    <a:pt x="912" y="1171"/>
                    <a:pt x="935" y="1159"/>
                    <a:pt x="957" y="1145"/>
                  </a:cubicBezTo>
                  <a:cubicBezTo>
                    <a:pt x="1051" y="1215"/>
                    <a:pt x="1051" y="1215"/>
                    <a:pt x="1051" y="1215"/>
                  </a:cubicBezTo>
                  <a:cubicBezTo>
                    <a:pt x="1117" y="1162"/>
                    <a:pt x="1117" y="1162"/>
                    <a:pt x="1117" y="1162"/>
                  </a:cubicBezTo>
                  <a:cubicBezTo>
                    <a:pt x="1070" y="1055"/>
                    <a:pt x="1070" y="1055"/>
                    <a:pt x="1070" y="1055"/>
                  </a:cubicBezTo>
                  <a:cubicBezTo>
                    <a:pt x="1086" y="1038"/>
                    <a:pt x="1102" y="1020"/>
                    <a:pt x="1116" y="1001"/>
                  </a:cubicBezTo>
                  <a:cubicBezTo>
                    <a:pt x="1229" y="1031"/>
                    <a:pt x="1229" y="1031"/>
                    <a:pt x="1229" y="1031"/>
                  </a:cubicBezTo>
                  <a:cubicBezTo>
                    <a:pt x="1271" y="956"/>
                    <a:pt x="1271" y="956"/>
                    <a:pt x="1271" y="956"/>
                  </a:cubicBezTo>
                  <a:cubicBezTo>
                    <a:pt x="1186" y="875"/>
                    <a:pt x="1186" y="875"/>
                    <a:pt x="1186" y="875"/>
                  </a:cubicBezTo>
                  <a:cubicBezTo>
                    <a:pt x="1196" y="851"/>
                    <a:pt x="1204" y="826"/>
                    <a:pt x="1210" y="801"/>
                  </a:cubicBezTo>
                  <a:lnTo>
                    <a:pt x="1326" y="784"/>
                  </a:lnTo>
                  <a:close/>
                  <a:moveTo>
                    <a:pt x="776" y="1050"/>
                  </a:moveTo>
                  <a:cubicBezTo>
                    <a:pt x="565" y="1109"/>
                    <a:pt x="345" y="986"/>
                    <a:pt x="286" y="775"/>
                  </a:cubicBezTo>
                  <a:cubicBezTo>
                    <a:pt x="226" y="564"/>
                    <a:pt x="349" y="345"/>
                    <a:pt x="560" y="286"/>
                  </a:cubicBezTo>
                  <a:cubicBezTo>
                    <a:pt x="771" y="226"/>
                    <a:pt x="990" y="349"/>
                    <a:pt x="1050" y="560"/>
                  </a:cubicBezTo>
                  <a:cubicBezTo>
                    <a:pt x="1109" y="771"/>
                    <a:pt x="987" y="990"/>
                    <a:pt x="776" y="1050"/>
                  </a:cubicBezTo>
                  <a:close/>
                </a:path>
              </a:pathLst>
            </a:custGeom>
            <a:grpFill/>
            <a:ln>
              <a:noFill/>
            </a:ln>
          </p:spPr>
          <p:txBody>
            <a:bodyPr vert="horz" wrap="square" lIns="27119" tIns="0" rIns="27119" bIns="0" numCol="1" anchor="t" anchorCtr="0" compatLnSpc="1"/>
            <a:lstStyle/>
            <a:p>
              <a:pPr>
                <a:lnSpc>
                  <a:spcPct val="120000"/>
                </a:lnSpc>
              </a:pPr>
              <a:endParaRPr lang="id-ID" sz="1185">
                <a:latin typeface="Arial" panose="020B0604020202020204" pitchFamily="34" charset="0"/>
                <a:ea typeface="微软雅黑" panose="020B0503020204020204" pitchFamily="34" charset="-122"/>
                <a:sym typeface="Arial" panose="020B0604020202020204" pitchFamily="34" charset="0"/>
              </a:endParaRPr>
            </a:p>
          </p:txBody>
        </p:sp>
        <p:sp>
          <p:nvSpPr>
            <p:cNvPr id="26" name="Freeform 249"/>
            <p:cNvSpPr>
              <a:spLocks noEditPoints="1"/>
            </p:cNvSpPr>
            <p:nvPr/>
          </p:nvSpPr>
          <p:spPr bwMode="auto">
            <a:xfrm>
              <a:off x="2879410" y="6079077"/>
              <a:ext cx="1590304" cy="1590304"/>
            </a:xfrm>
            <a:custGeom>
              <a:avLst/>
              <a:gdLst>
                <a:gd name="T0" fmla="*/ 181 w 363"/>
                <a:gd name="T1" fmla="*/ 363 h 363"/>
                <a:gd name="T2" fmla="*/ 0 w 363"/>
                <a:gd name="T3" fmla="*/ 181 h 363"/>
                <a:gd name="T4" fmla="*/ 181 w 363"/>
                <a:gd name="T5" fmla="*/ 0 h 363"/>
                <a:gd name="T6" fmla="*/ 363 w 363"/>
                <a:gd name="T7" fmla="*/ 181 h 363"/>
                <a:gd name="T8" fmla="*/ 181 w 363"/>
                <a:gd name="T9" fmla="*/ 363 h 363"/>
                <a:gd name="T10" fmla="*/ 181 w 363"/>
                <a:gd name="T11" fmla="*/ 120 h 363"/>
                <a:gd name="T12" fmla="*/ 120 w 363"/>
                <a:gd name="T13" fmla="*/ 181 h 363"/>
                <a:gd name="T14" fmla="*/ 181 w 363"/>
                <a:gd name="T15" fmla="*/ 243 h 363"/>
                <a:gd name="T16" fmla="*/ 243 w 363"/>
                <a:gd name="T17" fmla="*/ 181 h 363"/>
                <a:gd name="T18" fmla="*/ 181 w 363"/>
                <a:gd name="T19" fmla="*/ 12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 h="363">
                  <a:moveTo>
                    <a:pt x="181" y="363"/>
                  </a:moveTo>
                  <a:cubicBezTo>
                    <a:pt x="81" y="363"/>
                    <a:pt x="0" y="282"/>
                    <a:pt x="0" y="181"/>
                  </a:cubicBezTo>
                  <a:cubicBezTo>
                    <a:pt x="0" y="81"/>
                    <a:pt x="81" y="0"/>
                    <a:pt x="181" y="0"/>
                  </a:cubicBezTo>
                  <a:cubicBezTo>
                    <a:pt x="281" y="0"/>
                    <a:pt x="363" y="81"/>
                    <a:pt x="363" y="181"/>
                  </a:cubicBezTo>
                  <a:cubicBezTo>
                    <a:pt x="363" y="282"/>
                    <a:pt x="281" y="363"/>
                    <a:pt x="181" y="363"/>
                  </a:cubicBezTo>
                  <a:close/>
                  <a:moveTo>
                    <a:pt x="181" y="120"/>
                  </a:moveTo>
                  <a:cubicBezTo>
                    <a:pt x="147" y="120"/>
                    <a:pt x="120" y="147"/>
                    <a:pt x="120" y="181"/>
                  </a:cubicBezTo>
                  <a:cubicBezTo>
                    <a:pt x="120" y="215"/>
                    <a:pt x="147" y="243"/>
                    <a:pt x="181" y="243"/>
                  </a:cubicBezTo>
                  <a:cubicBezTo>
                    <a:pt x="215" y="243"/>
                    <a:pt x="243" y="215"/>
                    <a:pt x="243" y="181"/>
                  </a:cubicBezTo>
                  <a:cubicBezTo>
                    <a:pt x="243" y="147"/>
                    <a:pt x="215" y="120"/>
                    <a:pt x="181" y="120"/>
                  </a:cubicBezTo>
                  <a:close/>
                </a:path>
              </a:pathLst>
            </a:custGeom>
            <a:grpFill/>
            <a:ln>
              <a:noFill/>
            </a:ln>
          </p:spPr>
          <p:txBody>
            <a:bodyPr vert="horz" wrap="square" lIns="27119" tIns="0" rIns="27119" bIns="0" numCol="1" anchor="t" anchorCtr="0" compatLnSpc="1"/>
            <a:lstStyle/>
            <a:p>
              <a:pPr>
                <a:lnSpc>
                  <a:spcPct val="120000"/>
                </a:lnSpc>
              </a:pPr>
              <a:endParaRPr lang="id-ID" sz="1185">
                <a:latin typeface="Arial" panose="020B0604020202020204" pitchFamily="34" charset="0"/>
                <a:ea typeface="微软雅黑" panose="020B0503020204020204" pitchFamily="34" charset="-122"/>
                <a:sym typeface="Arial" panose="020B0604020202020204" pitchFamily="34" charset="0"/>
              </a:endParaRPr>
            </a:p>
          </p:txBody>
        </p:sp>
      </p:grpSp>
      <p:sp>
        <p:nvSpPr>
          <p:cNvPr id="20" name="Text Placeholder 2"/>
          <p:cNvSpPr txBox="1"/>
          <p:nvPr/>
        </p:nvSpPr>
        <p:spPr>
          <a:xfrm>
            <a:off x="7109460" y="958850"/>
            <a:ext cx="4951730" cy="4932045"/>
          </a:xfrm>
          <a:prstGeom prst="rect">
            <a:avLst/>
          </a:prstGeom>
        </p:spPr>
        <p:txBody>
          <a:bodyPr vert="horz" lIns="0" tIns="0" rIns="0" bIns="0"/>
          <a:lstStyle>
            <a:lvl1pPr marL="0" indent="0" algn="l" defTabSz="914400" rtl="0" eaLnBrk="1" latinLnBrk="0" hangingPunct="1">
              <a:lnSpc>
                <a:spcPct val="120000"/>
              </a:lnSpc>
              <a:spcBef>
                <a:spcPts val="0"/>
              </a:spcBef>
              <a:buFont typeface="Arial" panose="020B0604020202020204" pitchFamily="34" charset="0"/>
              <a:buNone/>
              <a:defRPr sz="890" kern="1200" baseline="0">
                <a:solidFill>
                  <a:schemeClr val="tx1">
                    <a:lumMod val="50000"/>
                    <a:lumOff val="50000"/>
                  </a:schemeClr>
                </a:solidFill>
                <a:latin typeface="Lato Regular"/>
                <a:ea typeface="+mn-ea"/>
                <a:cs typeface="Lato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508000">
              <a:lnSpc>
                <a:spcPct val="150000"/>
              </a:lnSpc>
              <a:extLst>
                <a:ext uri="{35155182-B16C-46BC-9424-99874614C6A1}">
                  <wpsdc:indentchars xmlns="" xmlns:wpsdc="http://www.wps.cn/officeDocument/2017/drawingmlCustomData" val="200" checksum="282533468"/>
                </a:ext>
              </a:extLst>
            </a:pPr>
            <a:r>
              <a:rPr lang="zh-CN" altLang="en-US" sz="2000" dirty="0">
                <a:solidFill>
                  <a:schemeClr val="tx1"/>
                </a:solidFill>
                <a:latin typeface="微软雅黑" panose="020B0503020204020204" pitchFamily="34" charset="-122"/>
                <a:ea typeface="微软雅黑" panose="020B0503020204020204" pitchFamily="34" charset="-122"/>
                <a:cs typeface="+mn-ea"/>
                <a:sym typeface="+mn-lt"/>
              </a:rPr>
              <a:t>本项目的目标是尽量少的控制人力以及物力，并且在本项目开发过程中使得开发人员能够尽可能多的提高项目开发效率。</a:t>
            </a:r>
          </a:p>
          <a:p>
            <a:pPr indent="508000">
              <a:lnSpc>
                <a:spcPct val="150000"/>
              </a:lnSpc>
              <a:extLst>
                <a:ext uri="{35155182-B16C-46BC-9424-99874614C6A1}">
                  <wpsdc:indentchars xmlns="" xmlns:wpsdc="http://www.wps.cn/officeDocument/2017/drawingmlCustomData" val="200" checksum="282533468"/>
                </a:ext>
              </a:extLst>
            </a:pPr>
            <a:r>
              <a:rPr lang="zh-CN" altLang="en-US" sz="2000" dirty="0">
                <a:solidFill>
                  <a:schemeClr val="tx1"/>
                </a:solidFill>
                <a:latin typeface="微软雅黑" panose="020B0503020204020204" pitchFamily="34" charset="-122"/>
                <a:ea typeface="微软雅黑" panose="020B0503020204020204" pitchFamily="34" charset="-122"/>
                <a:cs typeface="+mn-ea"/>
                <a:sym typeface="+mn-lt"/>
              </a:rPr>
              <a:t>在项目开发完成后，能够满足用户的需求，达到至少300名同学上课辅助的需要，后台系统能够保证稳定的运转，网站界面大方简洁，能清晰的表达该项目所需要的功能界面</a:t>
            </a:r>
            <a:r>
              <a:rPr lang="zh-CN" altLang="en-US" sz="2000">
                <a:solidFill>
                  <a:schemeClr val="tx1"/>
                </a:solidFill>
                <a:latin typeface="Arial" panose="020B0604020202020204" pitchFamily="34" charset="0"/>
                <a:ea typeface="微软雅黑" panose="020B0503020204020204" pitchFamily="34" charset="-122"/>
                <a:sym typeface="+mn-lt"/>
              </a:rPr>
              <a:t>，</a:t>
            </a:r>
            <a:r>
              <a:rPr lang="zh-CN" altLang="en-US" sz="2000" dirty="0">
                <a:solidFill>
                  <a:schemeClr val="tx1"/>
                </a:solidFill>
                <a:latin typeface="微软雅黑" panose="020B0503020204020204" pitchFamily="34" charset="-122"/>
                <a:ea typeface="微软雅黑" panose="020B0503020204020204" pitchFamily="34" charset="-122"/>
                <a:cs typeface="+mn-ea"/>
                <a:sym typeface="+mn-lt"/>
              </a:rPr>
              <a:t>使用户能够安全有效的使用该网站，上传以及下载的文件不丢失与损坏，用户之间可以正常进行交互运转。</a:t>
            </a:r>
            <a:endParaRPr lang="zh-CN" altLang="en-US" sz="20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5" name="TextBox 8"/>
          <p:cNvSpPr txBox="1"/>
          <p:nvPr/>
        </p:nvSpPr>
        <p:spPr>
          <a:xfrm>
            <a:off x="824035" y="233727"/>
            <a:ext cx="3949155" cy="492125"/>
          </a:xfrm>
          <a:prstGeom prst="rect">
            <a:avLst/>
          </a:prstGeom>
          <a:noFill/>
        </p:spPr>
        <p:txBody>
          <a:bodyPr wrap="square" lIns="0" tIns="0" rIns="0" bIns="0" rtlCol="0" anchor="ctr">
            <a:spAutoFit/>
          </a:bodyPr>
          <a:lstStyle/>
          <a:p>
            <a:r>
              <a:rPr lang="zh-CN" altLang="en-US" sz="3200" dirty="0">
                <a:solidFill>
                  <a:schemeClr val="tx1"/>
                </a:solidFill>
                <a:latin typeface="Arial" panose="020B0604020202020204" pitchFamily="34" charset="0"/>
                <a:ea typeface="微软雅黑" panose="020B0503020204020204" pitchFamily="34" charset="-122"/>
                <a:sym typeface="Arial" panose="020B0604020202020204" pitchFamily="34" charset="0"/>
              </a:rPr>
              <a:t>项目概述</a:t>
            </a:r>
          </a:p>
        </p:txBody>
      </p:sp>
      <p:sp>
        <p:nvSpPr>
          <p:cNvPr id="36" name="TextBox 8"/>
          <p:cNvSpPr txBox="1"/>
          <p:nvPr/>
        </p:nvSpPr>
        <p:spPr>
          <a:xfrm>
            <a:off x="824230" y="743585"/>
            <a:ext cx="945515" cy="215265"/>
          </a:xfrm>
          <a:prstGeom prst="rect">
            <a:avLst/>
          </a:prstGeom>
          <a:noFill/>
        </p:spPr>
        <p:txBody>
          <a:bodyPr wrap="square" lIns="0" tIns="0" rIns="0" bIns="0" rtlCol="0" anchor="ctr">
            <a:spAutoFit/>
          </a:bodyPr>
          <a:lstStyle/>
          <a:p>
            <a:r>
              <a:rPr lang="en-US" altLang="zh-CN" sz="1400" dirty="0">
                <a:solidFill>
                  <a:schemeClr val="tx1"/>
                </a:solidFill>
                <a:latin typeface="Arial" panose="020B0604020202020204" pitchFamily="34" charset="0"/>
                <a:ea typeface="微软雅黑" panose="020B0503020204020204" pitchFamily="34" charset="-122"/>
                <a:sym typeface="Arial" panose="020B0604020202020204" pitchFamily="34" charset="0"/>
              </a:rPr>
              <a:t>PRD-G17</a:t>
            </a:r>
          </a:p>
        </p:txBody>
      </p:sp>
      <p:sp>
        <p:nvSpPr>
          <p:cNvPr id="2" name="Text Placeholder 7"/>
          <p:cNvSpPr txBox="1"/>
          <p:nvPr/>
        </p:nvSpPr>
        <p:spPr>
          <a:xfrm>
            <a:off x="5183930" y="1087824"/>
            <a:ext cx="1925373" cy="295958"/>
          </a:xfrm>
          <a:prstGeom prst="rect">
            <a:avLst/>
          </a:prstGeom>
        </p:spPr>
        <p:txBody>
          <a:bodyPr vert="horz" lIns="0" tIns="0" rIns="0" bIns="0"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1485" b="1" kern="1200">
                <a:solidFill>
                  <a:schemeClr val="accent1"/>
                </a:solidFill>
                <a:latin typeface="League Gothic Regular"/>
                <a:ea typeface="+mn-ea"/>
                <a:cs typeface="League Gothic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Bef>
                <a:spcPts val="0"/>
              </a:spcBef>
              <a:spcAft>
                <a:spcPts val="0"/>
              </a:spcAft>
              <a:defRPr/>
            </a:pPr>
            <a:r>
              <a:rPr lang="zh-CN" altLang="en-US" sz="2800" dirty="0">
                <a:solidFill>
                  <a:schemeClr val="tx1"/>
                </a:solidFill>
                <a:latin typeface="Franklin Gothic Book" panose="020B0503020102020204" pitchFamily="34" charset="0"/>
                <a:sym typeface="+mn-ea"/>
              </a:rPr>
              <a:t>项目目标</a:t>
            </a:r>
            <a:r>
              <a:rPr lang="en-US" altLang="zh-CN" sz="2800" dirty="0">
                <a:solidFill>
                  <a:schemeClr val="tx1"/>
                </a:solidFill>
                <a:latin typeface="Franklin Gothic Book" panose="020B0503020102020204" pitchFamily="34" charset="0"/>
                <a:sym typeface="+mn-ea"/>
              </a:rPr>
              <a:t>:</a:t>
            </a:r>
            <a:endParaRPr lang="en-US" altLang="zh-CN" sz="2800" b="0" dirty="0" smtClean="0">
              <a:solidFill>
                <a:schemeClr val="tx1"/>
              </a:solidFill>
              <a:latin typeface="Franklin Gothic Book" panose="020B0503020102020204" pitchFamily="34" charset="0"/>
              <a:ea typeface="微软雅黑" panose="020B0503020204020204" pitchFamily="34"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17512" y="3400301"/>
            <a:ext cx="1873474" cy="1873472"/>
            <a:chOff x="5068163" y="6079077"/>
            <a:chExt cx="5199191" cy="5199189"/>
          </a:xfrm>
        </p:grpSpPr>
        <p:sp>
          <p:nvSpPr>
            <p:cNvPr id="9" name="Freeform 240"/>
            <p:cNvSpPr>
              <a:spLocks noEditPoints="1"/>
            </p:cNvSpPr>
            <p:nvPr/>
          </p:nvSpPr>
          <p:spPr bwMode="auto">
            <a:xfrm>
              <a:off x="5068163" y="6079077"/>
              <a:ext cx="5199191" cy="5199189"/>
            </a:xfrm>
            <a:custGeom>
              <a:avLst/>
              <a:gdLst>
                <a:gd name="T0" fmla="*/ 1840 w 1840"/>
                <a:gd name="T1" fmla="*/ 964 h 1840"/>
                <a:gd name="T2" fmla="*/ 1682 w 1840"/>
                <a:gd name="T3" fmla="*/ 808 h 1840"/>
                <a:gd name="T4" fmla="*/ 1791 w 1840"/>
                <a:gd name="T5" fmla="*/ 614 h 1840"/>
                <a:gd name="T6" fmla="*/ 1578 w 1840"/>
                <a:gd name="T7" fmla="*/ 521 h 1840"/>
                <a:gd name="T8" fmla="*/ 1602 w 1840"/>
                <a:gd name="T9" fmla="*/ 301 h 1840"/>
                <a:gd name="T10" fmla="*/ 1379 w 1840"/>
                <a:gd name="T11" fmla="*/ 303 h 1840"/>
                <a:gd name="T12" fmla="*/ 1318 w 1840"/>
                <a:gd name="T13" fmla="*/ 90 h 1840"/>
                <a:gd name="T14" fmla="*/ 1103 w 1840"/>
                <a:gd name="T15" fmla="*/ 173 h 1840"/>
                <a:gd name="T16" fmla="*/ 964 w 1840"/>
                <a:gd name="T17" fmla="*/ 0 h 1840"/>
                <a:gd name="T18" fmla="*/ 808 w 1840"/>
                <a:gd name="T19" fmla="*/ 159 h 1840"/>
                <a:gd name="T20" fmla="*/ 613 w 1840"/>
                <a:gd name="T21" fmla="*/ 49 h 1840"/>
                <a:gd name="T22" fmla="*/ 521 w 1840"/>
                <a:gd name="T23" fmla="*/ 262 h 1840"/>
                <a:gd name="T24" fmla="*/ 301 w 1840"/>
                <a:gd name="T25" fmla="*/ 239 h 1840"/>
                <a:gd name="T26" fmla="*/ 303 w 1840"/>
                <a:gd name="T27" fmla="*/ 461 h 1840"/>
                <a:gd name="T28" fmla="*/ 89 w 1840"/>
                <a:gd name="T29" fmla="*/ 522 h 1840"/>
                <a:gd name="T30" fmla="*/ 173 w 1840"/>
                <a:gd name="T31" fmla="*/ 737 h 1840"/>
                <a:gd name="T32" fmla="*/ 0 w 1840"/>
                <a:gd name="T33" fmla="*/ 877 h 1840"/>
                <a:gd name="T34" fmla="*/ 159 w 1840"/>
                <a:gd name="T35" fmla="*/ 1032 h 1840"/>
                <a:gd name="T36" fmla="*/ 49 w 1840"/>
                <a:gd name="T37" fmla="*/ 1227 h 1840"/>
                <a:gd name="T38" fmla="*/ 262 w 1840"/>
                <a:gd name="T39" fmla="*/ 1320 h 1840"/>
                <a:gd name="T40" fmla="*/ 239 w 1840"/>
                <a:gd name="T41" fmla="*/ 1540 h 1840"/>
                <a:gd name="T42" fmla="*/ 461 w 1840"/>
                <a:gd name="T43" fmla="*/ 1538 h 1840"/>
                <a:gd name="T44" fmla="*/ 522 w 1840"/>
                <a:gd name="T45" fmla="*/ 1751 h 1840"/>
                <a:gd name="T46" fmla="*/ 737 w 1840"/>
                <a:gd name="T47" fmla="*/ 1668 h 1840"/>
                <a:gd name="T48" fmla="*/ 876 w 1840"/>
                <a:gd name="T49" fmla="*/ 1840 h 1840"/>
                <a:gd name="T50" fmla="*/ 1032 w 1840"/>
                <a:gd name="T51" fmla="*/ 1682 h 1840"/>
                <a:gd name="T52" fmla="*/ 1227 w 1840"/>
                <a:gd name="T53" fmla="*/ 1791 h 1840"/>
                <a:gd name="T54" fmla="*/ 1319 w 1840"/>
                <a:gd name="T55" fmla="*/ 1579 h 1840"/>
                <a:gd name="T56" fmla="*/ 1540 w 1840"/>
                <a:gd name="T57" fmla="*/ 1602 h 1840"/>
                <a:gd name="T58" fmla="*/ 1538 w 1840"/>
                <a:gd name="T59" fmla="*/ 1380 h 1840"/>
                <a:gd name="T60" fmla="*/ 1751 w 1840"/>
                <a:gd name="T61" fmla="*/ 1318 h 1840"/>
                <a:gd name="T62" fmla="*/ 1668 w 1840"/>
                <a:gd name="T63" fmla="*/ 1104 h 1840"/>
                <a:gd name="T64" fmla="*/ 1081 w 1840"/>
                <a:gd name="T65" fmla="*/ 1490 h 1840"/>
                <a:gd name="T66" fmla="*/ 759 w 1840"/>
                <a:gd name="T67" fmla="*/ 351 h 1840"/>
                <a:gd name="T68" fmla="*/ 1081 w 1840"/>
                <a:gd name="T69" fmla="*/ 1490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40" h="1840">
                  <a:moveTo>
                    <a:pt x="1827" y="1080"/>
                  </a:moveTo>
                  <a:cubicBezTo>
                    <a:pt x="1840" y="964"/>
                    <a:pt x="1840" y="964"/>
                    <a:pt x="1840" y="964"/>
                  </a:cubicBezTo>
                  <a:cubicBezTo>
                    <a:pt x="1690" y="906"/>
                    <a:pt x="1690" y="906"/>
                    <a:pt x="1690" y="906"/>
                  </a:cubicBezTo>
                  <a:cubicBezTo>
                    <a:pt x="1689" y="874"/>
                    <a:pt x="1687" y="841"/>
                    <a:pt x="1682" y="808"/>
                  </a:cubicBezTo>
                  <a:cubicBezTo>
                    <a:pt x="1823" y="726"/>
                    <a:pt x="1823" y="726"/>
                    <a:pt x="1823" y="726"/>
                  </a:cubicBezTo>
                  <a:cubicBezTo>
                    <a:pt x="1791" y="614"/>
                    <a:pt x="1791" y="614"/>
                    <a:pt x="1791" y="614"/>
                  </a:cubicBezTo>
                  <a:cubicBezTo>
                    <a:pt x="1628" y="618"/>
                    <a:pt x="1628" y="618"/>
                    <a:pt x="1628" y="618"/>
                  </a:cubicBezTo>
                  <a:cubicBezTo>
                    <a:pt x="1614" y="584"/>
                    <a:pt x="1597" y="552"/>
                    <a:pt x="1578" y="521"/>
                  </a:cubicBezTo>
                  <a:cubicBezTo>
                    <a:pt x="1675" y="392"/>
                    <a:pt x="1675" y="392"/>
                    <a:pt x="1675" y="392"/>
                  </a:cubicBezTo>
                  <a:cubicBezTo>
                    <a:pt x="1602" y="301"/>
                    <a:pt x="1602" y="301"/>
                    <a:pt x="1602" y="301"/>
                  </a:cubicBezTo>
                  <a:cubicBezTo>
                    <a:pt x="1455" y="366"/>
                    <a:pt x="1455" y="366"/>
                    <a:pt x="1455" y="366"/>
                  </a:cubicBezTo>
                  <a:cubicBezTo>
                    <a:pt x="1431" y="344"/>
                    <a:pt x="1406" y="322"/>
                    <a:pt x="1379" y="303"/>
                  </a:cubicBezTo>
                  <a:cubicBezTo>
                    <a:pt x="1420" y="147"/>
                    <a:pt x="1420" y="147"/>
                    <a:pt x="1420" y="147"/>
                  </a:cubicBezTo>
                  <a:cubicBezTo>
                    <a:pt x="1318" y="90"/>
                    <a:pt x="1318" y="90"/>
                    <a:pt x="1318" y="90"/>
                  </a:cubicBezTo>
                  <a:cubicBezTo>
                    <a:pt x="1206" y="206"/>
                    <a:pt x="1206" y="206"/>
                    <a:pt x="1206" y="206"/>
                  </a:cubicBezTo>
                  <a:cubicBezTo>
                    <a:pt x="1173" y="193"/>
                    <a:pt x="1139" y="181"/>
                    <a:pt x="1103" y="173"/>
                  </a:cubicBezTo>
                  <a:cubicBezTo>
                    <a:pt x="1080" y="13"/>
                    <a:pt x="1080" y="13"/>
                    <a:pt x="1080" y="13"/>
                  </a:cubicBezTo>
                  <a:cubicBezTo>
                    <a:pt x="964" y="0"/>
                    <a:pt x="964" y="0"/>
                    <a:pt x="964" y="0"/>
                  </a:cubicBezTo>
                  <a:cubicBezTo>
                    <a:pt x="906" y="151"/>
                    <a:pt x="906" y="151"/>
                    <a:pt x="906" y="151"/>
                  </a:cubicBezTo>
                  <a:cubicBezTo>
                    <a:pt x="874" y="151"/>
                    <a:pt x="841" y="154"/>
                    <a:pt x="808" y="159"/>
                  </a:cubicBezTo>
                  <a:cubicBezTo>
                    <a:pt x="726" y="17"/>
                    <a:pt x="726" y="17"/>
                    <a:pt x="726" y="17"/>
                  </a:cubicBezTo>
                  <a:cubicBezTo>
                    <a:pt x="613" y="49"/>
                    <a:pt x="613" y="49"/>
                    <a:pt x="613" y="49"/>
                  </a:cubicBezTo>
                  <a:cubicBezTo>
                    <a:pt x="617" y="213"/>
                    <a:pt x="617" y="213"/>
                    <a:pt x="617" y="213"/>
                  </a:cubicBezTo>
                  <a:cubicBezTo>
                    <a:pt x="584" y="227"/>
                    <a:pt x="552" y="244"/>
                    <a:pt x="521" y="262"/>
                  </a:cubicBezTo>
                  <a:cubicBezTo>
                    <a:pt x="392" y="166"/>
                    <a:pt x="392" y="166"/>
                    <a:pt x="392" y="166"/>
                  </a:cubicBezTo>
                  <a:cubicBezTo>
                    <a:pt x="301" y="239"/>
                    <a:pt x="301" y="239"/>
                    <a:pt x="301" y="239"/>
                  </a:cubicBezTo>
                  <a:cubicBezTo>
                    <a:pt x="366" y="386"/>
                    <a:pt x="366" y="386"/>
                    <a:pt x="366" y="386"/>
                  </a:cubicBezTo>
                  <a:cubicBezTo>
                    <a:pt x="343" y="410"/>
                    <a:pt x="322" y="435"/>
                    <a:pt x="303" y="461"/>
                  </a:cubicBezTo>
                  <a:cubicBezTo>
                    <a:pt x="147" y="420"/>
                    <a:pt x="147" y="420"/>
                    <a:pt x="147" y="420"/>
                  </a:cubicBezTo>
                  <a:cubicBezTo>
                    <a:pt x="89" y="522"/>
                    <a:pt x="89" y="522"/>
                    <a:pt x="89" y="522"/>
                  </a:cubicBezTo>
                  <a:cubicBezTo>
                    <a:pt x="206" y="634"/>
                    <a:pt x="206" y="634"/>
                    <a:pt x="206" y="634"/>
                  </a:cubicBezTo>
                  <a:cubicBezTo>
                    <a:pt x="192" y="668"/>
                    <a:pt x="181" y="702"/>
                    <a:pt x="173" y="737"/>
                  </a:cubicBezTo>
                  <a:cubicBezTo>
                    <a:pt x="13" y="760"/>
                    <a:pt x="13" y="760"/>
                    <a:pt x="13" y="760"/>
                  </a:cubicBezTo>
                  <a:cubicBezTo>
                    <a:pt x="0" y="877"/>
                    <a:pt x="0" y="877"/>
                    <a:pt x="0" y="877"/>
                  </a:cubicBezTo>
                  <a:cubicBezTo>
                    <a:pt x="151" y="934"/>
                    <a:pt x="151" y="934"/>
                    <a:pt x="151" y="934"/>
                  </a:cubicBezTo>
                  <a:cubicBezTo>
                    <a:pt x="151" y="967"/>
                    <a:pt x="154" y="1000"/>
                    <a:pt x="159" y="1032"/>
                  </a:cubicBezTo>
                  <a:cubicBezTo>
                    <a:pt x="17" y="1115"/>
                    <a:pt x="17" y="1115"/>
                    <a:pt x="17" y="1115"/>
                  </a:cubicBezTo>
                  <a:cubicBezTo>
                    <a:pt x="49" y="1227"/>
                    <a:pt x="49" y="1227"/>
                    <a:pt x="49" y="1227"/>
                  </a:cubicBezTo>
                  <a:cubicBezTo>
                    <a:pt x="212" y="1223"/>
                    <a:pt x="212" y="1223"/>
                    <a:pt x="212" y="1223"/>
                  </a:cubicBezTo>
                  <a:cubicBezTo>
                    <a:pt x="227" y="1257"/>
                    <a:pt x="243" y="1289"/>
                    <a:pt x="262" y="1320"/>
                  </a:cubicBezTo>
                  <a:cubicBezTo>
                    <a:pt x="166" y="1449"/>
                    <a:pt x="166" y="1449"/>
                    <a:pt x="166" y="1449"/>
                  </a:cubicBezTo>
                  <a:cubicBezTo>
                    <a:pt x="239" y="1540"/>
                    <a:pt x="239" y="1540"/>
                    <a:pt x="239" y="1540"/>
                  </a:cubicBezTo>
                  <a:cubicBezTo>
                    <a:pt x="386" y="1474"/>
                    <a:pt x="386" y="1474"/>
                    <a:pt x="386" y="1474"/>
                  </a:cubicBezTo>
                  <a:cubicBezTo>
                    <a:pt x="410" y="1497"/>
                    <a:pt x="435" y="1518"/>
                    <a:pt x="461" y="1538"/>
                  </a:cubicBezTo>
                  <a:cubicBezTo>
                    <a:pt x="420" y="1694"/>
                    <a:pt x="420" y="1694"/>
                    <a:pt x="420" y="1694"/>
                  </a:cubicBezTo>
                  <a:cubicBezTo>
                    <a:pt x="522" y="1751"/>
                    <a:pt x="522" y="1751"/>
                    <a:pt x="522" y="1751"/>
                  </a:cubicBezTo>
                  <a:cubicBezTo>
                    <a:pt x="634" y="1635"/>
                    <a:pt x="634" y="1635"/>
                    <a:pt x="634" y="1635"/>
                  </a:cubicBezTo>
                  <a:cubicBezTo>
                    <a:pt x="667" y="1648"/>
                    <a:pt x="702" y="1659"/>
                    <a:pt x="737" y="1668"/>
                  </a:cubicBezTo>
                  <a:cubicBezTo>
                    <a:pt x="760" y="1827"/>
                    <a:pt x="760" y="1827"/>
                    <a:pt x="760" y="1827"/>
                  </a:cubicBezTo>
                  <a:cubicBezTo>
                    <a:pt x="876" y="1840"/>
                    <a:pt x="876" y="1840"/>
                    <a:pt x="876" y="1840"/>
                  </a:cubicBezTo>
                  <a:cubicBezTo>
                    <a:pt x="934" y="1690"/>
                    <a:pt x="934" y="1690"/>
                    <a:pt x="934" y="1690"/>
                  </a:cubicBezTo>
                  <a:cubicBezTo>
                    <a:pt x="967" y="1689"/>
                    <a:pt x="1000" y="1687"/>
                    <a:pt x="1032" y="1682"/>
                  </a:cubicBezTo>
                  <a:cubicBezTo>
                    <a:pt x="1114" y="1823"/>
                    <a:pt x="1114" y="1823"/>
                    <a:pt x="1114" y="1823"/>
                  </a:cubicBezTo>
                  <a:cubicBezTo>
                    <a:pt x="1227" y="1791"/>
                    <a:pt x="1227" y="1791"/>
                    <a:pt x="1227" y="1791"/>
                  </a:cubicBezTo>
                  <a:cubicBezTo>
                    <a:pt x="1223" y="1628"/>
                    <a:pt x="1223" y="1628"/>
                    <a:pt x="1223" y="1628"/>
                  </a:cubicBezTo>
                  <a:cubicBezTo>
                    <a:pt x="1256" y="1614"/>
                    <a:pt x="1289" y="1597"/>
                    <a:pt x="1319" y="1579"/>
                  </a:cubicBezTo>
                  <a:cubicBezTo>
                    <a:pt x="1448" y="1675"/>
                    <a:pt x="1448" y="1675"/>
                    <a:pt x="1448" y="1675"/>
                  </a:cubicBezTo>
                  <a:cubicBezTo>
                    <a:pt x="1540" y="1602"/>
                    <a:pt x="1540" y="1602"/>
                    <a:pt x="1540" y="1602"/>
                  </a:cubicBezTo>
                  <a:cubicBezTo>
                    <a:pt x="1474" y="1455"/>
                    <a:pt x="1474" y="1455"/>
                    <a:pt x="1474" y="1455"/>
                  </a:cubicBezTo>
                  <a:cubicBezTo>
                    <a:pt x="1497" y="1431"/>
                    <a:pt x="1518" y="1406"/>
                    <a:pt x="1538" y="1380"/>
                  </a:cubicBezTo>
                  <a:cubicBezTo>
                    <a:pt x="1694" y="1420"/>
                    <a:pt x="1694" y="1420"/>
                    <a:pt x="1694" y="1420"/>
                  </a:cubicBezTo>
                  <a:cubicBezTo>
                    <a:pt x="1751" y="1318"/>
                    <a:pt x="1751" y="1318"/>
                    <a:pt x="1751" y="1318"/>
                  </a:cubicBezTo>
                  <a:cubicBezTo>
                    <a:pt x="1635" y="1207"/>
                    <a:pt x="1635" y="1207"/>
                    <a:pt x="1635" y="1207"/>
                  </a:cubicBezTo>
                  <a:cubicBezTo>
                    <a:pt x="1648" y="1173"/>
                    <a:pt x="1659" y="1139"/>
                    <a:pt x="1668" y="1104"/>
                  </a:cubicBezTo>
                  <a:lnTo>
                    <a:pt x="1827" y="1080"/>
                  </a:lnTo>
                  <a:close/>
                  <a:moveTo>
                    <a:pt x="1081" y="1490"/>
                  </a:moveTo>
                  <a:cubicBezTo>
                    <a:pt x="766" y="1579"/>
                    <a:pt x="439" y="1396"/>
                    <a:pt x="350" y="1081"/>
                  </a:cubicBezTo>
                  <a:cubicBezTo>
                    <a:pt x="262" y="767"/>
                    <a:pt x="445" y="439"/>
                    <a:pt x="759" y="351"/>
                  </a:cubicBezTo>
                  <a:cubicBezTo>
                    <a:pt x="1074" y="262"/>
                    <a:pt x="1401" y="445"/>
                    <a:pt x="1490" y="760"/>
                  </a:cubicBezTo>
                  <a:cubicBezTo>
                    <a:pt x="1579" y="1074"/>
                    <a:pt x="1396" y="1401"/>
                    <a:pt x="1081" y="1490"/>
                  </a:cubicBezTo>
                  <a:close/>
                </a:path>
              </a:pathLst>
            </a:custGeom>
            <a:solidFill>
              <a:schemeClr val="accent2"/>
            </a:solidFill>
            <a:ln>
              <a:noFill/>
            </a:ln>
          </p:spPr>
          <p:txBody>
            <a:bodyPr vert="horz" wrap="square" lIns="27119" tIns="0" rIns="27119" bIns="0" numCol="1" anchor="t" anchorCtr="0" compatLnSpc="1"/>
            <a:lstStyle/>
            <a:p>
              <a:pPr>
                <a:lnSpc>
                  <a:spcPct val="120000"/>
                </a:lnSpc>
              </a:pPr>
              <a:endParaRPr lang="id-ID" sz="1185">
                <a:latin typeface="Arial" panose="020B0604020202020204" pitchFamily="34" charset="0"/>
                <a:ea typeface="微软雅黑" panose="020B0503020204020204" pitchFamily="34" charset="-122"/>
                <a:sym typeface="Arial" panose="020B0604020202020204" pitchFamily="34" charset="0"/>
              </a:endParaRPr>
            </a:p>
          </p:txBody>
        </p:sp>
        <p:sp>
          <p:nvSpPr>
            <p:cNvPr id="11" name="Freeform 247"/>
            <p:cNvSpPr>
              <a:spLocks noEditPoints="1"/>
            </p:cNvSpPr>
            <p:nvPr/>
          </p:nvSpPr>
          <p:spPr bwMode="auto">
            <a:xfrm>
              <a:off x="6521688" y="7537269"/>
              <a:ext cx="2292142" cy="2286366"/>
            </a:xfrm>
            <a:custGeom>
              <a:avLst/>
              <a:gdLst>
                <a:gd name="T0" fmla="*/ 250 w 500"/>
                <a:gd name="T1" fmla="*/ 499 h 499"/>
                <a:gd name="T2" fmla="*/ 0 w 500"/>
                <a:gd name="T3" fmla="*/ 249 h 499"/>
                <a:gd name="T4" fmla="*/ 250 w 500"/>
                <a:gd name="T5" fmla="*/ 0 h 499"/>
                <a:gd name="T6" fmla="*/ 500 w 500"/>
                <a:gd name="T7" fmla="*/ 249 h 499"/>
                <a:gd name="T8" fmla="*/ 250 w 500"/>
                <a:gd name="T9" fmla="*/ 499 h 499"/>
                <a:gd name="T10" fmla="*/ 250 w 500"/>
                <a:gd name="T11" fmla="*/ 140 h 499"/>
                <a:gd name="T12" fmla="*/ 140 w 500"/>
                <a:gd name="T13" fmla="*/ 249 h 499"/>
                <a:gd name="T14" fmla="*/ 250 w 500"/>
                <a:gd name="T15" fmla="*/ 359 h 499"/>
                <a:gd name="T16" fmla="*/ 360 w 500"/>
                <a:gd name="T17" fmla="*/ 249 h 499"/>
                <a:gd name="T18" fmla="*/ 250 w 500"/>
                <a:gd name="T19" fmla="*/ 14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0" h="499">
                  <a:moveTo>
                    <a:pt x="250" y="499"/>
                  </a:moveTo>
                  <a:cubicBezTo>
                    <a:pt x="112" y="499"/>
                    <a:pt x="0" y="387"/>
                    <a:pt x="0" y="249"/>
                  </a:cubicBezTo>
                  <a:cubicBezTo>
                    <a:pt x="0" y="112"/>
                    <a:pt x="112" y="0"/>
                    <a:pt x="250" y="0"/>
                  </a:cubicBezTo>
                  <a:cubicBezTo>
                    <a:pt x="388" y="0"/>
                    <a:pt x="500" y="112"/>
                    <a:pt x="500" y="249"/>
                  </a:cubicBezTo>
                  <a:cubicBezTo>
                    <a:pt x="500" y="387"/>
                    <a:pt x="388" y="499"/>
                    <a:pt x="250" y="499"/>
                  </a:cubicBezTo>
                  <a:close/>
                  <a:moveTo>
                    <a:pt x="250" y="140"/>
                  </a:moveTo>
                  <a:cubicBezTo>
                    <a:pt x="190" y="140"/>
                    <a:pt x="140" y="189"/>
                    <a:pt x="140" y="249"/>
                  </a:cubicBezTo>
                  <a:cubicBezTo>
                    <a:pt x="140" y="310"/>
                    <a:pt x="190" y="359"/>
                    <a:pt x="250" y="359"/>
                  </a:cubicBezTo>
                  <a:cubicBezTo>
                    <a:pt x="311" y="359"/>
                    <a:pt x="360" y="310"/>
                    <a:pt x="360" y="249"/>
                  </a:cubicBezTo>
                  <a:cubicBezTo>
                    <a:pt x="360" y="189"/>
                    <a:pt x="311" y="140"/>
                    <a:pt x="250" y="140"/>
                  </a:cubicBezTo>
                  <a:close/>
                </a:path>
              </a:pathLst>
            </a:custGeom>
            <a:solidFill>
              <a:schemeClr val="accent2"/>
            </a:solidFill>
            <a:ln>
              <a:noFill/>
            </a:ln>
          </p:spPr>
          <p:txBody>
            <a:bodyPr vert="horz" wrap="square" lIns="27119" tIns="0" rIns="27119" bIns="0" numCol="1" anchor="t" anchorCtr="0" compatLnSpc="1"/>
            <a:lstStyle/>
            <a:p>
              <a:pPr>
                <a:lnSpc>
                  <a:spcPct val="120000"/>
                </a:lnSpc>
              </a:pPr>
              <a:endParaRPr lang="id-ID" sz="1185">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3" name="Group 22"/>
          <p:cNvGrpSpPr/>
          <p:nvPr/>
        </p:nvGrpSpPr>
        <p:grpSpPr>
          <a:xfrm>
            <a:off x="3688287" y="2759275"/>
            <a:ext cx="2154301" cy="2154301"/>
            <a:chOff x="10036426" y="5299731"/>
            <a:chExt cx="5978535" cy="5978535"/>
          </a:xfrm>
        </p:grpSpPr>
        <p:sp>
          <p:nvSpPr>
            <p:cNvPr id="8" name="Freeform 239"/>
            <p:cNvSpPr>
              <a:spLocks noEditPoints="1"/>
            </p:cNvSpPr>
            <p:nvPr/>
          </p:nvSpPr>
          <p:spPr bwMode="auto">
            <a:xfrm>
              <a:off x="10036426" y="5299731"/>
              <a:ext cx="5978535" cy="5978535"/>
            </a:xfrm>
            <a:custGeom>
              <a:avLst/>
              <a:gdLst>
                <a:gd name="T0" fmla="*/ 2116 w 2116"/>
                <a:gd name="T1" fmla="*/ 1052 h 2116"/>
                <a:gd name="T2" fmla="*/ 1925 w 2116"/>
                <a:gd name="T3" fmla="*/ 883 h 2116"/>
                <a:gd name="T4" fmla="*/ 2038 w 2116"/>
                <a:gd name="T5" fmla="*/ 652 h 2116"/>
                <a:gd name="T6" fmla="*/ 1795 w 2116"/>
                <a:gd name="T7" fmla="*/ 570 h 2116"/>
                <a:gd name="T8" fmla="*/ 1802 w 2116"/>
                <a:gd name="T9" fmla="*/ 305 h 2116"/>
                <a:gd name="T10" fmla="*/ 1548 w 2116"/>
                <a:gd name="T11" fmla="*/ 321 h 2116"/>
                <a:gd name="T12" fmla="*/ 1464 w 2116"/>
                <a:gd name="T13" fmla="*/ 80 h 2116"/>
                <a:gd name="T14" fmla="*/ 1234 w 2116"/>
                <a:gd name="T15" fmla="*/ 191 h 2116"/>
                <a:gd name="T16" fmla="*/ 1052 w 2116"/>
                <a:gd name="T17" fmla="*/ 0 h 2116"/>
                <a:gd name="T18" fmla="*/ 884 w 2116"/>
                <a:gd name="T19" fmla="*/ 191 h 2116"/>
                <a:gd name="T20" fmla="*/ 653 w 2116"/>
                <a:gd name="T21" fmla="*/ 78 h 2116"/>
                <a:gd name="T22" fmla="*/ 570 w 2116"/>
                <a:gd name="T23" fmla="*/ 321 h 2116"/>
                <a:gd name="T24" fmla="*/ 305 w 2116"/>
                <a:gd name="T25" fmla="*/ 314 h 2116"/>
                <a:gd name="T26" fmla="*/ 322 w 2116"/>
                <a:gd name="T27" fmla="*/ 568 h 2116"/>
                <a:gd name="T28" fmla="*/ 81 w 2116"/>
                <a:gd name="T29" fmla="*/ 652 h 2116"/>
                <a:gd name="T30" fmla="*/ 192 w 2116"/>
                <a:gd name="T31" fmla="*/ 882 h 2116"/>
                <a:gd name="T32" fmla="*/ 0 w 2116"/>
                <a:gd name="T33" fmla="*/ 1064 h 2116"/>
                <a:gd name="T34" fmla="*/ 191 w 2116"/>
                <a:gd name="T35" fmla="*/ 1233 h 2116"/>
                <a:gd name="T36" fmla="*/ 78 w 2116"/>
                <a:gd name="T37" fmla="*/ 1463 h 2116"/>
                <a:gd name="T38" fmla="*/ 321 w 2116"/>
                <a:gd name="T39" fmla="*/ 1546 h 2116"/>
                <a:gd name="T40" fmla="*/ 314 w 2116"/>
                <a:gd name="T41" fmla="*/ 1811 h 2116"/>
                <a:gd name="T42" fmla="*/ 569 w 2116"/>
                <a:gd name="T43" fmla="*/ 1794 h 2116"/>
                <a:gd name="T44" fmla="*/ 653 w 2116"/>
                <a:gd name="T45" fmla="*/ 2035 h 2116"/>
                <a:gd name="T46" fmla="*/ 882 w 2116"/>
                <a:gd name="T47" fmla="*/ 1925 h 2116"/>
                <a:gd name="T48" fmla="*/ 1064 w 2116"/>
                <a:gd name="T49" fmla="*/ 2116 h 2116"/>
                <a:gd name="T50" fmla="*/ 1233 w 2116"/>
                <a:gd name="T51" fmla="*/ 1925 h 2116"/>
                <a:gd name="T52" fmla="*/ 1464 w 2116"/>
                <a:gd name="T53" fmla="*/ 2038 h 2116"/>
                <a:gd name="T54" fmla="*/ 1546 w 2116"/>
                <a:gd name="T55" fmla="*/ 1795 h 2116"/>
                <a:gd name="T56" fmla="*/ 1811 w 2116"/>
                <a:gd name="T57" fmla="*/ 1802 h 2116"/>
                <a:gd name="T58" fmla="*/ 1795 w 2116"/>
                <a:gd name="T59" fmla="*/ 1547 h 2116"/>
                <a:gd name="T60" fmla="*/ 2036 w 2116"/>
                <a:gd name="T61" fmla="*/ 1463 h 2116"/>
                <a:gd name="T62" fmla="*/ 1925 w 2116"/>
                <a:gd name="T63" fmla="*/ 1234 h 2116"/>
                <a:gd name="T64" fmla="*/ 1358 w 2116"/>
                <a:gd name="T65" fmla="*/ 1669 h 2116"/>
                <a:gd name="T66" fmla="*/ 759 w 2116"/>
                <a:gd name="T67" fmla="*/ 447 h 2116"/>
                <a:gd name="T68" fmla="*/ 1358 w 2116"/>
                <a:gd name="T69" fmla="*/ 1669 h 2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16" h="2116">
                  <a:moveTo>
                    <a:pt x="1941" y="1111"/>
                  </a:moveTo>
                  <a:cubicBezTo>
                    <a:pt x="2116" y="1052"/>
                    <a:pt x="2116" y="1052"/>
                    <a:pt x="2116" y="1052"/>
                  </a:cubicBezTo>
                  <a:cubicBezTo>
                    <a:pt x="2107" y="917"/>
                    <a:pt x="2107" y="917"/>
                    <a:pt x="2107" y="917"/>
                  </a:cubicBezTo>
                  <a:cubicBezTo>
                    <a:pt x="1925" y="883"/>
                    <a:pt x="1925" y="883"/>
                    <a:pt x="1925" y="883"/>
                  </a:cubicBezTo>
                  <a:cubicBezTo>
                    <a:pt x="1918" y="847"/>
                    <a:pt x="1908" y="810"/>
                    <a:pt x="1896" y="774"/>
                  </a:cubicBezTo>
                  <a:cubicBezTo>
                    <a:pt x="2038" y="652"/>
                    <a:pt x="2038" y="652"/>
                    <a:pt x="2038" y="652"/>
                  </a:cubicBezTo>
                  <a:cubicBezTo>
                    <a:pt x="1979" y="532"/>
                    <a:pt x="1979" y="532"/>
                    <a:pt x="1979" y="532"/>
                  </a:cubicBezTo>
                  <a:cubicBezTo>
                    <a:pt x="1795" y="570"/>
                    <a:pt x="1795" y="570"/>
                    <a:pt x="1795" y="570"/>
                  </a:cubicBezTo>
                  <a:cubicBezTo>
                    <a:pt x="1772" y="535"/>
                    <a:pt x="1747" y="502"/>
                    <a:pt x="1720" y="471"/>
                  </a:cubicBezTo>
                  <a:cubicBezTo>
                    <a:pt x="1802" y="305"/>
                    <a:pt x="1802" y="305"/>
                    <a:pt x="1802" y="305"/>
                  </a:cubicBezTo>
                  <a:cubicBezTo>
                    <a:pt x="1700" y="217"/>
                    <a:pt x="1700" y="217"/>
                    <a:pt x="1700" y="217"/>
                  </a:cubicBezTo>
                  <a:cubicBezTo>
                    <a:pt x="1548" y="321"/>
                    <a:pt x="1548" y="321"/>
                    <a:pt x="1548" y="321"/>
                  </a:cubicBezTo>
                  <a:cubicBezTo>
                    <a:pt x="1516" y="301"/>
                    <a:pt x="1483" y="282"/>
                    <a:pt x="1450" y="265"/>
                  </a:cubicBezTo>
                  <a:cubicBezTo>
                    <a:pt x="1464" y="80"/>
                    <a:pt x="1464" y="80"/>
                    <a:pt x="1464" y="80"/>
                  </a:cubicBezTo>
                  <a:cubicBezTo>
                    <a:pt x="1336" y="37"/>
                    <a:pt x="1336" y="37"/>
                    <a:pt x="1336" y="37"/>
                  </a:cubicBezTo>
                  <a:cubicBezTo>
                    <a:pt x="1234" y="191"/>
                    <a:pt x="1234" y="191"/>
                    <a:pt x="1234" y="191"/>
                  </a:cubicBezTo>
                  <a:cubicBezTo>
                    <a:pt x="1194" y="183"/>
                    <a:pt x="1152" y="178"/>
                    <a:pt x="1111" y="175"/>
                  </a:cubicBezTo>
                  <a:cubicBezTo>
                    <a:pt x="1052" y="0"/>
                    <a:pt x="1052" y="0"/>
                    <a:pt x="1052" y="0"/>
                  </a:cubicBezTo>
                  <a:cubicBezTo>
                    <a:pt x="918" y="9"/>
                    <a:pt x="918" y="9"/>
                    <a:pt x="918" y="9"/>
                  </a:cubicBezTo>
                  <a:cubicBezTo>
                    <a:pt x="884" y="191"/>
                    <a:pt x="884" y="191"/>
                    <a:pt x="884" y="191"/>
                  </a:cubicBezTo>
                  <a:cubicBezTo>
                    <a:pt x="847" y="198"/>
                    <a:pt x="810" y="208"/>
                    <a:pt x="774" y="220"/>
                  </a:cubicBezTo>
                  <a:cubicBezTo>
                    <a:pt x="653" y="78"/>
                    <a:pt x="653" y="78"/>
                    <a:pt x="653" y="78"/>
                  </a:cubicBezTo>
                  <a:cubicBezTo>
                    <a:pt x="532" y="137"/>
                    <a:pt x="532" y="137"/>
                    <a:pt x="532" y="137"/>
                  </a:cubicBezTo>
                  <a:cubicBezTo>
                    <a:pt x="570" y="321"/>
                    <a:pt x="570" y="321"/>
                    <a:pt x="570" y="321"/>
                  </a:cubicBezTo>
                  <a:cubicBezTo>
                    <a:pt x="535" y="344"/>
                    <a:pt x="502" y="369"/>
                    <a:pt x="471" y="396"/>
                  </a:cubicBezTo>
                  <a:cubicBezTo>
                    <a:pt x="305" y="314"/>
                    <a:pt x="305" y="314"/>
                    <a:pt x="305" y="314"/>
                  </a:cubicBezTo>
                  <a:cubicBezTo>
                    <a:pt x="217" y="416"/>
                    <a:pt x="217" y="416"/>
                    <a:pt x="217" y="416"/>
                  </a:cubicBezTo>
                  <a:cubicBezTo>
                    <a:pt x="322" y="568"/>
                    <a:pt x="322" y="568"/>
                    <a:pt x="322" y="568"/>
                  </a:cubicBezTo>
                  <a:cubicBezTo>
                    <a:pt x="301" y="600"/>
                    <a:pt x="282" y="633"/>
                    <a:pt x="265" y="666"/>
                  </a:cubicBezTo>
                  <a:cubicBezTo>
                    <a:pt x="81" y="652"/>
                    <a:pt x="81" y="652"/>
                    <a:pt x="81" y="652"/>
                  </a:cubicBezTo>
                  <a:cubicBezTo>
                    <a:pt x="37" y="780"/>
                    <a:pt x="37" y="780"/>
                    <a:pt x="37" y="780"/>
                  </a:cubicBezTo>
                  <a:cubicBezTo>
                    <a:pt x="192" y="882"/>
                    <a:pt x="192" y="882"/>
                    <a:pt x="192" y="882"/>
                  </a:cubicBezTo>
                  <a:cubicBezTo>
                    <a:pt x="183" y="923"/>
                    <a:pt x="178" y="964"/>
                    <a:pt x="175" y="1005"/>
                  </a:cubicBezTo>
                  <a:cubicBezTo>
                    <a:pt x="0" y="1064"/>
                    <a:pt x="0" y="1064"/>
                    <a:pt x="0" y="1064"/>
                  </a:cubicBezTo>
                  <a:cubicBezTo>
                    <a:pt x="9" y="1198"/>
                    <a:pt x="9" y="1198"/>
                    <a:pt x="9" y="1198"/>
                  </a:cubicBezTo>
                  <a:cubicBezTo>
                    <a:pt x="191" y="1233"/>
                    <a:pt x="191" y="1233"/>
                    <a:pt x="191" y="1233"/>
                  </a:cubicBezTo>
                  <a:cubicBezTo>
                    <a:pt x="199" y="1269"/>
                    <a:pt x="208" y="1306"/>
                    <a:pt x="221" y="1342"/>
                  </a:cubicBezTo>
                  <a:cubicBezTo>
                    <a:pt x="78" y="1463"/>
                    <a:pt x="78" y="1463"/>
                    <a:pt x="78" y="1463"/>
                  </a:cubicBezTo>
                  <a:cubicBezTo>
                    <a:pt x="138" y="1584"/>
                    <a:pt x="138" y="1584"/>
                    <a:pt x="138" y="1584"/>
                  </a:cubicBezTo>
                  <a:cubicBezTo>
                    <a:pt x="321" y="1546"/>
                    <a:pt x="321" y="1546"/>
                    <a:pt x="321" y="1546"/>
                  </a:cubicBezTo>
                  <a:cubicBezTo>
                    <a:pt x="344" y="1581"/>
                    <a:pt x="369" y="1614"/>
                    <a:pt x="397" y="1645"/>
                  </a:cubicBezTo>
                  <a:cubicBezTo>
                    <a:pt x="314" y="1811"/>
                    <a:pt x="314" y="1811"/>
                    <a:pt x="314" y="1811"/>
                  </a:cubicBezTo>
                  <a:cubicBezTo>
                    <a:pt x="416" y="1899"/>
                    <a:pt x="416" y="1899"/>
                    <a:pt x="416" y="1899"/>
                  </a:cubicBezTo>
                  <a:cubicBezTo>
                    <a:pt x="569" y="1794"/>
                    <a:pt x="569" y="1794"/>
                    <a:pt x="569" y="1794"/>
                  </a:cubicBezTo>
                  <a:cubicBezTo>
                    <a:pt x="600" y="1815"/>
                    <a:pt x="633" y="1834"/>
                    <a:pt x="667" y="1851"/>
                  </a:cubicBezTo>
                  <a:cubicBezTo>
                    <a:pt x="653" y="2035"/>
                    <a:pt x="653" y="2035"/>
                    <a:pt x="653" y="2035"/>
                  </a:cubicBezTo>
                  <a:cubicBezTo>
                    <a:pt x="780" y="2079"/>
                    <a:pt x="780" y="2079"/>
                    <a:pt x="780" y="2079"/>
                  </a:cubicBezTo>
                  <a:cubicBezTo>
                    <a:pt x="882" y="1925"/>
                    <a:pt x="882" y="1925"/>
                    <a:pt x="882" y="1925"/>
                  </a:cubicBezTo>
                  <a:cubicBezTo>
                    <a:pt x="923" y="1933"/>
                    <a:pt x="964" y="1938"/>
                    <a:pt x="1005" y="1941"/>
                  </a:cubicBezTo>
                  <a:cubicBezTo>
                    <a:pt x="1064" y="2116"/>
                    <a:pt x="1064" y="2116"/>
                    <a:pt x="1064" y="2116"/>
                  </a:cubicBezTo>
                  <a:cubicBezTo>
                    <a:pt x="1199" y="2107"/>
                    <a:pt x="1199" y="2107"/>
                    <a:pt x="1199" y="2107"/>
                  </a:cubicBezTo>
                  <a:cubicBezTo>
                    <a:pt x="1233" y="1925"/>
                    <a:pt x="1233" y="1925"/>
                    <a:pt x="1233" y="1925"/>
                  </a:cubicBezTo>
                  <a:cubicBezTo>
                    <a:pt x="1269" y="1918"/>
                    <a:pt x="1306" y="1908"/>
                    <a:pt x="1342" y="1896"/>
                  </a:cubicBezTo>
                  <a:cubicBezTo>
                    <a:pt x="1464" y="2038"/>
                    <a:pt x="1464" y="2038"/>
                    <a:pt x="1464" y="2038"/>
                  </a:cubicBezTo>
                  <a:cubicBezTo>
                    <a:pt x="1584" y="1979"/>
                    <a:pt x="1584" y="1979"/>
                    <a:pt x="1584" y="1979"/>
                  </a:cubicBezTo>
                  <a:cubicBezTo>
                    <a:pt x="1546" y="1795"/>
                    <a:pt x="1546" y="1795"/>
                    <a:pt x="1546" y="1795"/>
                  </a:cubicBezTo>
                  <a:cubicBezTo>
                    <a:pt x="1581" y="1772"/>
                    <a:pt x="1614" y="1747"/>
                    <a:pt x="1645" y="1719"/>
                  </a:cubicBezTo>
                  <a:cubicBezTo>
                    <a:pt x="1811" y="1802"/>
                    <a:pt x="1811" y="1802"/>
                    <a:pt x="1811" y="1802"/>
                  </a:cubicBezTo>
                  <a:cubicBezTo>
                    <a:pt x="1899" y="1700"/>
                    <a:pt x="1899" y="1700"/>
                    <a:pt x="1899" y="1700"/>
                  </a:cubicBezTo>
                  <a:cubicBezTo>
                    <a:pt x="1795" y="1547"/>
                    <a:pt x="1795" y="1547"/>
                    <a:pt x="1795" y="1547"/>
                  </a:cubicBezTo>
                  <a:cubicBezTo>
                    <a:pt x="1816" y="1516"/>
                    <a:pt x="1834" y="1483"/>
                    <a:pt x="1851" y="1450"/>
                  </a:cubicBezTo>
                  <a:cubicBezTo>
                    <a:pt x="2036" y="1463"/>
                    <a:pt x="2036" y="1463"/>
                    <a:pt x="2036" y="1463"/>
                  </a:cubicBezTo>
                  <a:cubicBezTo>
                    <a:pt x="2079" y="1336"/>
                    <a:pt x="2079" y="1336"/>
                    <a:pt x="2079" y="1336"/>
                  </a:cubicBezTo>
                  <a:cubicBezTo>
                    <a:pt x="1925" y="1234"/>
                    <a:pt x="1925" y="1234"/>
                    <a:pt x="1925" y="1234"/>
                  </a:cubicBezTo>
                  <a:cubicBezTo>
                    <a:pt x="1933" y="1193"/>
                    <a:pt x="1938" y="1152"/>
                    <a:pt x="1941" y="1111"/>
                  </a:cubicBezTo>
                  <a:close/>
                  <a:moveTo>
                    <a:pt x="1358" y="1669"/>
                  </a:moveTo>
                  <a:cubicBezTo>
                    <a:pt x="1020" y="1834"/>
                    <a:pt x="613" y="1695"/>
                    <a:pt x="447" y="1357"/>
                  </a:cubicBezTo>
                  <a:cubicBezTo>
                    <a:pt x="282" y="1020"/>
                    <a:pt x="421" y="613"/>
                    <a:pt x="759" y="447"/>
                  </a:cubicBezTo>
                  <a:cubicBezTo>
                    <a:pt x="1096" y="282"/>
                    <a:pt x="1504" y="421"/>
                    <a:pt x="1669" y="759"/>
                  </a:cubicBezTo>
                  <a:cubicBezTo>
                    <a:pt x="1834" y="1096"/>
                    <a:pt x="1695" y="1503"/>
                    <a:pt x="1358" y="1669"/>
                  </a:cubicBezTo>
                  <a:close/>
                </a:path>
              </a:pathLst>
            </a:custGeom>
            <a:solidFill>
              <a:schemeClr val="accent4"/>
            </a:solidFill>
            <a:ln>
              <a:noFill/>
            </a:ln>
          </p:spPr>
          <p:txBody>
            <a:bodyPr vert="horz" wrap="square" lIns="27119" tIns="0" rIns="27119" bIns="0" numCol="1" anchor="t" anchorCtr="0" compatLnSpc="1"/>
            <a:lstStyle/>
            <a:p>
              <a:pPr>
                <a:lnSpc>
                  <a:spcPct val="120000"/>
                </a:lnSpc>
              </a:pPr>
              <a:endParaRPr lang="id-ID" sz="1185">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248"/>
            <p:cNvSpPr>
              <a:spLocks noEditPoints="1"/>
            </p:cNvSpPr>
            <p:nvPr/>
          </p:nvSpPr>
          <p:spPr bwMode="auto">
            <a:xfrm>
              <a:off x="11896328" y="7080775"/>
              <a:ext cx="2382846" cy="2393316"/>
            </a:xfrm>
            <a:custGeom>
              <a:avLst/>
              <a:gdLst>
                <a:gd name="T0" fmla="*/ 287 w 574"/>
                <a:gd name="T1" fmla="*/ 575 h 575"/>
                <a:gd name="T2" fmla="*/ 0 w 574"/>
                <a:gd name="T3" fmla="*/ 287 h 575"/>
                <a:gd name="T4" fmla="*/ 287 w 574"/>
                <a:gd name="T5" fmla="*/ 0 h 575"/>
                <a:gd name="T6" fmla="*/ 574 w 574"/>
                <a:gd name="T7" fmla="*/ 287 h 575"/>
                <a:gd name="T8" fmla="*/ 287 w 574"/>
                <a:gd name="T9" fmla="*/ 575 h 575"/>
                <a:gd name="T10" fmla="*/ 287 w 574"/>
                <a:gd name="T11" fmla="*/ 160 h 575"/>
                <a:gd name="T12" fmla="*/ 160 w 574"/>
                <a:gd name="T13" fmla="*/ 287 h 575"/>
                <a:gd name="T14" fmla="*/ 287 w 574"/>
                <a:gd name="T15" fmla="*/ 415 h 575"/>
                <a:gd name="T16" fmla="*/ 414 w 574"/>
                <a:gd name="T17" fmla="*/ 287 h 575"/>
                <a:gd name="T18" fmla="*/ 287 w 574"/>
                <a:gd name="T19" fmla="*/ 16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4" h="575">
                  <a:moveTo>
                    <a:pt x="287" y="575"/>
                  </a:moveTo>
                  <a:cubicBezTo>
                    <a:pt x="129" y="575"/>
                    <a:pt x="0" y="446"/>
                    <a:pt x="0" y="287"/>
                  </a:cubicBezTo>
                  <a:cubicBezTo>
                    <a:pt x="0" y="129"/>
                    <a:pt x="129" y="0"/>
                    <a:pt x="287" y="0"/>
                  </a:cubicBezTo>
                  <a:cubicBezTo>
                    <a:pt x="446" y="0"/>
                    <a:pt x="574" y="129"/>
                    <a:pt x="574" y="287"/>
                  </a:cubicBezTo>
                  <a:cubicBezTo>
                    <a:pt x="574" y="446"/>
                    <a:pt x="446" y="575"/>
                    <a:pt x="287" y="575"/>
                  </a:cubicBezTo>
                  <a:close/>
                  <a:moveTo>
                    <a:pt x="287" y="160"/>
                  </a:moveTo>
                  <a:cubicBezTo>
                    <a:pt x="217" y="160"/>
                    <a:pt x="160" y="217"/>
                    <a:pt x="160" y="287"/>
                  </a:cubicBezTo>
                  <a:cubicBezTo>
                    <a:pt x="160" y="358"/>
                    <a:pt x="217" y="415"/>
                    <a:pt x="287" y="415"/>
                  </a:cubicBezTo>
                  <a:cubicBezTo>
                    <a:pt x="357" y="415"/>
                    <a:pt x="414" y="358"/>
                    <a:pt x="414" y="287"/>
                  </a:cubicBezTo>
                  <a:cubicBezTo>
                    <a:pt x="414" y="217"/>
                    <a:pt x="357" y="160"/>
                    <a:pt x="287" y="160"/>
                  </a:cubicBezTo>
                  <a:close/>
                </a:path>
              </a:pathLst>
            </a:custGeom>
            <a:solidFill>
              <a:schemeClr val="accent4"/>
            </a:solidFill>
            <a:ln>
              <a:noFill/>
            </a:ln>
          </p:spPr>
          <p:txBody>
            <a:bodyPr vert="horz" wrap="square" lIns="27119" tIns="0" rIns="27119" bIns="0" numCol="1" anchor="t" anchorCtr="0" compatLnSpc="1"/>
            <a:lstStyle/>
            <a:p>
              <a:pPr>
                <a:lnSpc>
                  <a:spcPct val="120000"/>
                </a:lnSpc>
              </a:pPr>
              <a:endParaRPr lang="id-ID" sz="1185">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1" name="Group 20"/>
          <p:cNvGrpSpPr/>
          <p:nvPr/>
        </p:nvGrpSpPr>
        <p:grpSpPr>
          <a:xfrm>
            <a:off x="1060772" y="2505613"/>
            <a:ext cx="1359261" cy="1359261"/>
            <a:chOff x="1784916" y="4981028"/>
            <a:chExt cx="3772171" cy="3772171"/>
          </a:xfrm>
        </p:grpSpPr>
        <p:sp>
          <p:nvSpPr>
            <p:cNvPr id="10" name="Freeform 241"/>
            <p:cNvSpPr>
              <a:spLocks noEditPoints="1"/>
            </p:cNvSpPr>
            <p:nvPr/>
          </p:nvSpPr>
          <p:spPr bwMode="auto">
            <a:xfrm>
              <a:off x="1784916" y="4981028"/>
              <a:ext cx="3772171" cy="3772171"/>
            </a:xfrm>
            <a:custGeom>
              <a:avLst/>
              <a:gdLst>
                <a:gd name="T0" fmla="*/ 1335 w 1335"/>
                <a:gd name="T1" fmla="*/ 699 h 1335"/>
                <a:gd name="T2" fmla="*/ 1220 w 1335"/>
                <a:gd name="T3" fmla="*/ 586 h 1335"/>
                <a:gd name="T4" fmla="*/ 1300 w 1335"/>
                <a:gd name="T5" fmla="*/ 445 h 1335"/>
                <a:gd name="T6" fmla="*/ 1145 w 1335"/>
                <a:gd name="T7" fmla="*/ 378 h 1335"/>
                <a:gd name="T8" fmla="*/ 1162 w 1335"/>
                <a:gd name="T9" fmla="*/ 218 h 1335"/>
                <a:gd name="T10" fmla="*/ 1001 w 1335"/>
                <a:gd name="T11" fmla="*/ 219 h 1335"/>
                <a:gd name="T12" fmla="*/ 956 w 1335"/>
                <a:gd name="T13" fmla="*/ 65 h 1335"/>
                <a:gd name="T14" fmla="*/ 801 w 1335"/>
                <a:gd name="T15" fmla="*/ 125 h 1335"/>
                <a:gd name="T16" fmla="*/ 699 w 1335"/>
                <a:gd name="T17" fmla="*/ 0 h 1335"/>
                <a:gd name="T18" fmla="*/ 586 w 1335"/>
                <a:gd name="T19" fmla="*/ 115 h 1335"/>
                <a:gd name="T20" fmla="*/ 445 w 1335"/>
                <a:gd name="T21" fmla="*/ 35 h 1335"/>
                <a:gd name="T22" fmla="*/ 378 w 1335"/>
                <a:gd name="T23" fmla="*/ 190 h 1335"/>
                <a:gd name="T24" fmla="*/ 218 w 1335"/>
                <a:gd name="T25" fmla="*/ 173 h 1335"/>
                <a:gd name="T26" fmla="*/ 220 w 1335"/>
                <a:gd name="T27" fmla="*/ 334 h 1335"/>
                <a:gd name="T28" fmla="*/ 65 w 1335"/>
                <a:gd name="T29" fmla="*/ 379 h 1335"/>
                <a:gd name="T30" fmla="*/ 125 w 1335"/>
                <a:gd name="T31" fmla="*/ 535 h 1335"/>
                <a:gd name="T32" fmla="*/ 0 w 1335"/>
                <a:gd name="T33" fmla="*/ 636 h 1335"/>
                <a:gd name="T34" fmla="*/ 115 w 1335"/>
                <a:gd name="T35" fmla="*/ 749 h 1335"/>
                <a:gd name="T36" fmla="*/ 35 w 1335"/>
                <a:gd name="T37" fmla="*/ 890 h 1335"/>
                <a:gd name="T38" fmla="*/ 190 w 1335"/>
                <a:gd name="T39" fmla="*/ 957 h 1335"/>
                <a:gd name="T40" fmla="*/ 173 w 1335"/>
                <a:gd name="T41" fmla="*/ 1117 h 1335"/>
                <a:gd name="T42" fmla="*/ 334 w 1335"/>
                <a:gd name="T43" fmla="*/ 1116 h 1335"/>
                <a:gd name="T44" fmla="*/ 379 w 1335"/>
                <a:gd name="T45" fmla="*/ 1270 h 1335"/>
                <a:gd name="T46" fmla="*/ 535 w 1335"/>
                <a:gd name="T47" fmla="*/ 1210 h 1335"/>
                <a:gd name="T48" fmla="*/ 636 w 1335"/>
                <a:gd name="T49" fmla="*/ 1335 h 1335"/>
                <a:gd name="T50" fmla="*/ 749 w 1335"/>
                <a:gd name="T51" fmla="*/ 1220 h 1335"/>
                <a:gd name="T52" fmla="*/ 890 w 1335"/>
                <a:gd name="T53" fmla="*/ 1299 h 1335"/>
                <a:gd name="T54" fmla="*/ 957 w 1335"/>
                <a:gd name="T55" fmla="*/ 1145 h 1335"/>
                <a:gd name="T56" fmla="*/ 1117 w 1335"/>
                <a:gd name="T57" fmla="*/ 1162 h 1335"/>
                <a:gd name="T58" fmla="*/ 1116 w 1335"/>
                <a:gd name="T59" fmla="*/ 1001 h 1335"/>
                <a:gd name="T60" fmla="*/ 1271 w 1335"/>
                <a:gd name="T61" fmla="*/ 956 h 1335"/>
                <a:gd name="T62" fmla="*/ 1210 w 1335"/>
                <a:gd name="T63" fmla="*/ 801 h 1335"/>
                <a:gd name="T64" fmla="*/ 776 w 1335"/>
                <a:gd name="T65" fmla="*/ 1050 h 1335"/>
                <a:gd name="T66" fmla="*/ 560 w 1335"/>
                <a:gd name="T67" fmla="*/ 286 h 1335"/>
                <a:gd name="T68" fmla="*/ 776 w 1335"/>
                <a:gd name="T69" fmla="*/ 1050 h 1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35" h="1335">
                  <a:moveTo>
                    <a:pt x="1326" y="784"/>
                  </a:moveTo>
                  <a:cubicBezTo>
                    <a:pt x="1335" y="699"/>
                    <a:pt x="1335" y="699"/>
                    <a:pt x="1335" y="699"/>
                  </a:cubicBezTo>
                  <a:cubicBezTo>
                    <a:pt x="1226" y="658"/>
                    <a:pt x="1226" y="658"/>
                    <a:pt x="1226" y="658"/>
                  </a:cubicBezTo>
                  <a:cubicBezTo>
                    <a:pt x="1226" y="634"/>
                    <a:pt x="1224" y="610"/>
                    <a:pt x="1220" y="586"/>
                  </a:cubicBezTo>
                  <a:cubicBezTo>
                    <a:pt x="1323" y="527"/>
                    <a:pt x="1323" y="527"/>
                    <a:pt x="1323" y="527"/>
                  </a:cubicBezTo>
                  <a:cubicBezTo>
                    <a:pt x="1300" y="445"/>
                    <a:pt x="1300" y="445"/>
                    <a:pt x="1300" y="445"/>
                  </a:cubicBezTo>
                  <a:cubicBezTo>
                    <a:pt x="1181" y="448"/>
                    <a:pt x="1181" y="448"/>
                    <a:pt x="1181" y="448"/>
                  </a:cubicBezTo>
                  <a:cubicBezTo>
                    <a:pt x="1171" y="424"/>
                    <a:pt x="1159" y="400"/>
                    <a:pt x="1145" y="378"/>
                  </a:cubicBezTo>
                  <a:cubicBezTo>
                    <a:pt x="1215" y="284"/>
                    <a:pt x="1215" y="284"/>
                    <a:pt x="1215" y="284"/>
                  </a:cubicBezTo>
                  <a:cubicBezTo>
                    <a:pt x="1162" y="218"/>
                    <a:pt x="1162" y="218"/>
                    <a:pt x="1162" y="218"/>
                  </a:cubicBezTo>
                  <a:cubicBezTo>
                    <a:pt x="1055" y="266"/>
                    <a:pt x="1055" y="266"/>
                    <a:pt x="1055" y="266"/>
                  </a:cubicBezTo>
                  <a:cubicBezTo>
                    <a:pt x="1038" y="249"/>
                    <a:pt x="1020" y="234"/>
                    <a:pt x="1001" y="219"/>
                  </a:cubicBezTo>
                  <a:cubicBezTo>
                    <a:pt x="1031" y="106"/>
                    <a:pt x="1031" y="106"/>
                    <a:pt x="1031" y="106"/>
                  </a:cubicBezTo>
                  <a:cubicBezTo>
                    <a:pt x="956" y="65"/>
                    <a:pt x="956" y="65"/>
                    <a:pt x="956" y="65"/>
                  </a:cubicBezTo>
                  <a:cubicBezTo>
                    <a:pt x="875" y="149"/>
                    <a:pt x="875" y="149"/>
                    <a:pt x="875" y="149"/>
                  </a:cubicBezTo>
                  <a:cubicBezTo>
                    <a:pt x="851" y="139"/>
                    <a:pt x="826" y="131"/>
                    <a:pt x="801" y="125"/>
                  </a:cubicBezTo>
                  <a:cubicBezTo>
                    <a:pt x="784" y="9"/>
                    <a:pt x="784" y="9"/>
                    <a:pt x="784" y="9"/>
                  </a:cubicBezTo>
                  <a:cubicBezTo>
                    <a:pt x="699" y="0"/>
                    <a:pt x="699" y="0"/>
                    <a:pt x="699" y="0"/>
                  </a:cubicBezTo>
                  <a:cubicBezTo>
                    <a:pt x="658" y="109"/>
                    <a:pt x="658" y="109"/>
                    <a:pt x="658" y="109"/>
                  </a:cubicBezTo>
                  <a:cubicBezTo>
                    <a:pt x="634" y="109"/>
                    <a:pt x="610" y="111"/>
                    <a:pt x="586" y="115"/>
                  </a:cubicBezTo>
                  <a:cubicBezTo>
                    <a:pt x="527" y="12"/>
                    <a:pt x="527" y="12"/>
                    <a:pt x="527" y="12"/>
                  </a:cubicBezTo>
                  <a:cubicBezTo>
                    <a:pt x="445" y="35"/>
                    <a:pt x="445" y="35"/>
                    <a:pt x="445" y="35"/>
                  </a:cubicBezTo>
                  <a:cubicBezTo>
                    <a:pt x="448" y="154"/>
                    <a:pt x="448" y="154"/>
                    <a:pt x="448" y="154"/>
                  </a:cubicBezTo>
                  <a:cubicBezTo>
                    <a:pt x="424" y="164"/>
                    <a:pt x="400" y="176"/>
                    <a:pt x="378" y="190"/>
                  </a:cubicBezTo>
                  <a:cubicBezTo>
                    <a:pt x="284" y="120"/>
                    <a:pt x="284" y="120"/>
                    <a:pt x="284" y="120"/>
                  </a:cubicBezTo>
                  <a:cubicBezTo>
                    <a:pt x="218" y="173"/>
                    <a:pt x="218" y="173"/>
                    <a:pt x="218" y="173"/>
                  </a:cubicBezTo>
                  <a:cubicBezTo>
                    <a:pt x="266" y="280"/>
                    <a:pt x="266" y="280"/>
                    <a:pt x="266" y="280"/>
                  </a:cubicBezTo>
                  <a:cubicBezTo>
                    <a:pt x="249" y="297"/>
                    <a:pt x="234" y="315"/>
                    <a:pt x="220" y="334"/>
                  </a:cubicBezTo>
                  <a:cubicBezTo>
                    <a:pt x="106" y="305"/>
                    <a:pt x="106" y="305"/>
                    <a:pt x="106" y="305"/>
                  </a:cubicBezTo>
                  <a:cubicBezTo>
                    <a:pt x="65" y="379"/>
                    <a:pt x="65" y="379"/>
                    <a:pt x="65" y="379"/>
                  </a:cubicBezTo>
                  <a:cubicBezTo>
                    <a:pt x="149" y="460"/>
                    <a:pt x="149" y="460"/>
                    <a:pt x="149" y="460"/>
                  </a:cubicBezTo>
                  <a:cubicBezTo>
                    <a:pt x="139" y="484"/>
                    <a:pt x="131" y="509"/>
                    <a:pt x="125" y="535"/>
                  </a:cubicBezTo>
                  <a:cubicBezTo>
                    <a:pt x="9" y="551"/>
                    <a:pt x="9" y="551"/>
                    <a:pt x="9" y="551"/>
                  </a:cubicBezTo>
                  <a:cubicBezTo>
                    <a:pt x="0" y="636"/>
                    <a:pt x="0" y="636"/>
                    <a:pt x="0" y="636"/>
                  </a:cubicBezTo>
                  <a:cubicBezTo>
                    <a:pt x="109" y="678"/>
                    <a:pt x="109" y="678"/>
                    <a:pt x="109" y="678"/>
                  </a:cubicBezTo>
                  <a:cubicBezTo>
                    <a:pt x="110" y="701"/>
                    <a:pt x="111" y="725"/>
                    <a:pt x="115" y="749"/>
                  </a:cubicBezTo>
                  <a:cubicBezTo>
                    <a:pt x="12" y="809"/>
                    <a:pt x="12" y="809"/>
                    <a:pt x="12" y="809"/>
                  </a:cubicBezTo>
                  <a:cubicBezTo>
                    <a:pt x="35" y="890"/>
                    <a:pt x="35" y="890"/>
                    <a:pt x="35" y="890"/>
                  </a:cubicBezTo>
                  <a:cubicBezTo>
                    <a:pt x="154" y="887"/>
                    <a:pt x="154" y="887"/>
                    <a:pt x="154" y="887"/>
                  </a:cubicBezTo>
                  <a:cubicBezTo>
                    <a:pt x="164" y="912"/>
                    <a:pt x="177" y="935"/>
                    <a:pt x="190" y="957"/>
                  </a:cubicBezTo>
                  <a:cubicBezTo>
                    <a:pt x="120" y="1051"/>
                    <a:pt x="120" y="1051"/>
                    <a:pt x="120" y="1051"/>
                  </a:cubicBezTo>
                  <a:cubicBezTo>
                    <a:pt x="173" y="1117"/>
                    <a:pt x="173" y="1117"/>
                    <a:pt x="173" y="1117"/>
                  </a:cubicBezTo>
                  <a:cubicBezTo>
                    <a:pt x="280" y="1070"/>
                    <a:pt x="280" y="1070"/>
                    <a:pt x="280" y="1070"/>
                  </a:cubicBezTo>
                  <a:cubicBezTo>
                    <a:pt x="297" y="1086"/>
                    <a:pt x="315" y="1102"/>
                    <a:pt x="334" y="1116"/>
                  </a:cubicBezTo>
                  <a:cubicBezTo>
                    <a:pt x="305" y="1229"/>
                    <a:pt x="305" y="1229"/>
                    <a:pt x="305" y="1229"/>
                  </a:cubicBezTo>
                  <a:cubicBezTo>
                    <a:pt x="379" y="1270"/>
                    <a:pt x="379" y="1270"/>
                    <a:pt x="379" y="1270"/>
                  </a:cubicBezTo>
                  <a:cubicBezTo>
                    <a:pt x="460" y="1186"/>
                    <a:pt x="460" y="1186"/>
                    <a:pt x="460" y="1186"/>
                  </a:cubicBezTo>
                  <a:cubicBezTo>
                    <a:pt x="484" y="1196"/>
                    <a:pt x="509" y="1204"/>
                    <a:pt x="535" y="1210"/>
                  </a:cubicBezTo>
                  <a:cubicBezTo>
                    <a:pt x="551" y="1326"/>
                    <a:pt x="551" y="1326"/>
                    <a:pt x="551" y="1326"/>
                  </a:cubicBezTo>
                  <a:cubicBezTo>
                    <a:pt x="636" y="1335"/>
                    <a:pt x="636" y="1335"/>
                    <a:pt x="636" y="1335"/>
                  </a:cubicBezTo>
                  <a:cubicBezTo>
                    <a:pt x="678" y="1226"/>
                    <a:pt x="678" y="1226"/>
                    <a:pt x="678" y="1226"/>
                  </a:cubicBezTo>
                  <a:cubicBezTo>
                    <a:pt x="701" y="1226"/>
                    <a:pt x="725" y="1224"/>
                    <a:pt x="749" y="1220"/>
                  </a:cubicBezTo>
                  <a:cubicBezTo>
                    <a:pt x="808" y="1323"/>
                    <a:pt x="808" y="1323"/>
                    <a:pt x="808" y="1323"/>
                  </a:cubicBezTo>
                  <a:cubicBezTo>
                    <a:pt x="890" y="1299"/>
                    <a:pt x="890" y="1299"/>
                    <a:pt x="890" y="1299"/>
                  </a:cubicBezTo>
                  <a:cubicBezTo>
                    <a:pt x="887" y="1181"/>
                    <a:pt x="887" y="1181"/>
                    <a:pt x="887" y="1181"/>
                  </a:cubicBezTo>
                  <a:cubicBezTo>
                    <a:pt x="912" y="1171"/>
                    <a:pt x="935" y="1159"/>
                    <a:pt x="957" y="1145"/>
                  </a:cubicBezTo>
                  <a:cubicBezTo>
                    <a:pt x="1051" y="1215"/>
                    <a:pt x="1051" y="1215"/>
                    <a:pt x="1051" y="1215"/>
                  </a:cubicBezTo>
                  <a:cubicBezTo>
                    <a:pt x="1117" y="1162"/>
                    <a:pt x="1117" y="1162"/>
                    <a:pt x="1117" y="1162"/>
                  </a:cubicBezTo>
                  <a:cubicBezTo>
                    <a:pt x="1070" y="1055"/>
                    <a:pt x="1070" y="1055"/>
                    <a:pt x="1070" y="1055"/>
                  </a:cubicBezTo>
                  <a:cubicBezTo>
                    <a:pt x="1086" y="1038"/>
                    <a:pt x="1102" y="1020"/>
                    <a:pt x="1116" y="1001"/>
                  </a:cubicBezTo>
                  <a:cubicBezTo>
                    <a:pt x="1229" y="1031"/>
                    <a:pt x="1229" y="1031"/>
                    <a:pt x="1229" y="1031"/>
                  </a:cubicBezTo>
                  <a:cubicBezTo>
                    <a:pt x="1271" y="956"/>
                    <a:pt x="1271" y="956"/>
                    <a:pt x="1271" y="956"/>
                  </a:cubicBezTo>
                  <a:cubicBezTo>
                    <a:pt x="1186" y="875"/>
                    <a:pt x="1186" y="875"/>
                    <a:pt x="1186" y="875"/>
                  </a:cubicBezTo>
                  <a:cubicBezTo>
                    <a:pt x="1196" y="851"/>
                    <a:pt x="1204" y="826"/>
                    <a:pt x="1210" y="801"/>
                  </a:cubicBezTo>
                  <a:lnTo>
                    <a:pt x="1326" y="784"/>
                  </a:lnTo>
                  <a:close/>
                  <a:moveTo>
                    <a:pt x="776" y="1050"/>
                  </a:moveTo>
                  <a:cubicBezTo>
                    <a:pt x="565" y="1109"/>
                    <a:pt x="345" y="986"/>
                    <a:pt x="286" y="775"/>
                  </a:cubicBezTo>
                  <a:cubicBezTo>
                    <a:pt x="226" y="564"/>
                    <a:pt x="349" y="345"/>
                    <a:pt x="560" y="286"/>
                  </a:cubicBezTo>
                  <a:cubicBezTo>
                    <a:pt x="771" y="226"/>
                    <a:pt x="990" y="349"/>
                    <a:pt x="1050" y="560"/>
                  </a:cubicBezTo>
                  <a:cubicBezTo>
                    <a:pt x="1109" y="771"/>
                    <a:pt x="987" y="990"/>
                    <a:pt x="776" y="1050"/>
                  </a:cubicBezTo>
                  <a:close/>
                </a:path>
              </a:pathLst>
            </a:custGeom>
            <a:solidFill>
              <a:schemeClr val="accent1"/>
            </a:solidFill>
            <a:ln>
              <a:noFill/>
            </a:ln>
          </p:spPr>
          <p:txBody>
            <a:bodyPr vert="horz" wrap="square" lIns="27119" tIns="0" rIns="27119" bIns="0" numCol="1" anchor="t" anchorCtr="0" compatLnSpc="1"/>
            <a:lstStyle/>
            <a:p>
              <a:pPr>
                <a:lnSpc>
                  <a:spcPct val="120000"/>
                </a:lnSpc>
              </a:pPr>
              <a:endParaRPr lang="id-ID" sz="1185">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249"/>
            <p:cNvSpPr>
              <a:spLocks noEditPoints="1"/>
            </p:cNvSpPr>
            <p:nvPr/>
          </p:nvSpPr>
          <p:spPr bwMode="auto">
            <a:xfrm>
              <a:off x="2879410" y="6079077"/>
              <a:ext cx="1590304" cy="1590304"/>
            </a:xfrm>
            <a:custGeom>
              <a:avLst/>
              <a:gdLst>
                <a:gd name="T0" fmla="*/ 181 w 363"/>
                <a:gd name="T1" fmla="*/ 363 h 363"/>
                <a:gd name="T2" fmla="*/ 0 w 363"/>
                <a:gd name="T3" fmla="*/ 181 h 363"/>
                <a:gd name="T4" fmla="*/ 181 w 363"/>
                <a:gd name="T5" fmla="*/ 0 h 363"/>
                <a:gd name="T6" fmla="*/ 363 w 363"/>
                <a:gd name="T7" fmla="*/ 181 h 363"/>
                <a:gd name="T8" fmla="*/ 181 w 363"/>
                <a:gd name="T9" fmla="*/ 363 h 363"/>
                <a:gd name="T10" fmla="*/ 181 w 363"/>
                <a:gd name="T11" fmla="*/ 120 h 363"/>
                <a:gd name="T12" fmla="*/ 120 w 363"/>
                <a:gd name="T13" fmla="*/ 181 h 363"/>
                <a:gd name="T14" fmla="*/ 181 w 363"/>
                <a:gd name="T15" fmla="*/ 243 h 363"/>
                <a:gd name="T16" fmla="*/ 243 w 363"/>
                <a:gd name="T17" fmla="*/ 181 h 363"/>
                <a:gd name="T18" fmla="*/ 181 w 363"/>
                <a:gd name="T19" fmla="*/ 12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 h="363">
                  <a:moveTo>
                    <a:pt x="181" y="363"/>
                  </a:moveTo>
                  <a:cubicBezTo>
                    <a:pt x="81" y="363"/>
                    <a:pt x="0" y="282"/>
                    <a:pt x="0" y="181"/>
                  </a:cubicBezTo>
                  <a:cubicBezTo>
                    <a:pt x="0" y="81"/>
                    <a:pt x="81" y="0"/>
                    <a:pt x="181" y="0"/>
                  </a:cubicBezTo>
                  <a:cubicBezTo>
                    <a:pt x="281" y="0"/>
                    <a:pt x="363" y="81"/>
                    <a:pt x="363" y="181"/>
                  </a:cubicBezTo>
                  <a:cubicBezTo>
                    <a:pt x="363" y="282"/>
                    <a:pt x="281" y="363"/>
                    <a:pt x="181" y="363"/>
                  </a:cubicBezTo>
                  <a:close/>
                  <a:moveTo>
                    <a:pt x="181" y="120"/>
                  </a:moveTo>
                  <a:cubicBezTo>
                    <a:pt x="147" y="120"/>
                    <a:pt x="120" y="147"/>
                    <a:pt x="120" y="181"/>
                  </a:cubicBezTo>
                  <a:cubicBezTo>
                    <a:pt x="120" y="215"/>
                    <a:pt x="147" y="243"/>
                    <a:pt x="181" y="243"/>
                  </a:cubicBezTo>
                  <a:cubicBezTo>
                    <a:pt x="215" y="243"/>
                    <a:pt x="243" y="215"/>
                    <a:pt x="243" y="181"/>
                  </a:cubicBezTo>
                  <a:cubicBezTo>
                    <a:pt x="243" y="147"/>
                    <a:pt x="215" y="120"/>
                    <a:pt x="181" y="120"/>
                  </a:cubicBezTo>
                  <a:close/>
                </a:path>
              </a:pathLst>
            </a:custGeom>
            <a:solidFill>
              <a:schemeClr val="accent1"/>
            </a:solidFill>
            <a:ln>
              <a:noFill/>
            </a:ln>
          </p:spPr>
          <p:txBody>
            <a:bodyPr vert="horz" wrap="square" lIns="27119" tIns="0" rIns="27119" bIns="0" numCol="1" anchor="t" anchorCtr="0" compatLnSpc="1"/>
            <a:lstStyle/>
            <a:p>
              <a:pPr>
                <a:lnSpc>
                  <a:spcPct val="120000"/>
                </a:lnSpc>
              </a:pPr>
              <a:endParaRPr lang="id-ID" sz="1185">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4" name="Group 23"/>
          <p:cNvGrpSpPr/>
          <p:nvPr/>
        </p:nvGrpSpPr>
        <p:grpSpPr>
          <a:xfrm>
            <a:off x="5151476" y="4531264"/>
            <a:ext cx="1359261" cy="1359261"/>
            <a:chOff x="1784916" y="4981028"/>
            <a:chExt cx="3772171" cy="3772171"/>
          </a:xfrm>
          <a:solidFill>
            <a:schemeClr val="accent5"/>
          </a:solidFill>
        </p:grpSpPr>
        <p:sp>
          <p:nvSpPr>
            <p:cNvPr id="25" name="Freeform 241"/>
            <p:cNvSpPr>
              <a:spLocks noEditPoints="1"/>
            </p:cNvSpPr>
            <p:nvPr/>
          </p:nvSpPr>
          <p:spPr bwMode="auto">
            <a:xfrm>
              <a:off x="1784916" y="4981028"/>
              <a:ext cx="3772171" cy="3772171"/>
            </a:xfrm>
            <a:custGeom>
              <a:avLst/>
              <a:gdLst>
                <a:gd name="T0" fmla="*/ 1335 w 1335"/>
                <a:gd name="T1" fmla="*/ 699 h 1335"/>
                <a:gd name="T2" fmla="*/ 1220 w 1335"/>
                <a:gd name="T3" fmla="*/ 586 h 1335"/>
                <a:gd name="T4" fmla="*/ 1300 w 1335"/>
                <a:gd name="T5" fmla="*/ 445 h 1335"/>
                <a:gd name="T6" fmla="*/ 1145 w 1335"/>
                <a:gd name="T7" fmla="*/ 378 h 1335"/>
                <a:gd name="T8" fmla="*/ 1162 w 1335"/>
                <a:gd name="T9" fmla="*/ 218 h 1335"/>
                <a:gd name="T10" fmla="*/ 1001 w 1335"/>
                <a:gd name="T11" fmla="*/ 219 h 1335"/>
                <a:gd name="T12" fmla="*/ 956 w 1335"/>
                <a:gd name="T13" fmla="*/ 65 h 1335"/>
                <a:gd name="T14" fmla="*/ 801 w 1335"/>
                <a:gd name="T15" fmla="*/ 125 h 1335"/>
                <a:gd name="T16" fmla="*/ 699 w 1335"/>
                <a:gd name="T17" fmla="*/ 0 h 1335"/>
                <a:gd name="T18" fmla="*/ 586 w 1335"/>
                <a:gd name="T19" fmla="*/ 115 h 1335"/>
                <a:gd name="T20" fmla="*/ 445 w 1335"/>
                <a:gd name="T21" fmla="*/ 35 h 1335"/>
                <a:gd name="T22" fmla="*/ 378 w 1335"/>
                <a:gd name="T23" fmla="*/ 190 h 1335"/>
                <a:gd name="T24" fmla="*/ 218 w 1335"/>
                <a:gd name="T25" fmla="*/ 173 h 1335"/>
                <a:gd name="T26" fmla="*/ 220 w 1335"/>
                <a:gd name="T27" fmla="*/ 334 h 1335"/>
                <a:gd name="T28" fmla="*/ 65 w 1335"/>
                <a:gd name="T29" fmla="*/ 379 h 1335"/>
                <a:gd name="T30" fmla="*/ 125 w 1335"/>
                <a:gd name="T31" fmla="*/ 535 h 1335"/>
                <a:gd name="T32" fmla="*/ 0 w 1335"/>
                <a:gd name="T33" fmla="*/ 636 h 1335"/>
                <a:gd name="T34" fmla="*/ 115 w 1335"/>
                <a:gd name="T35" fmla="*/ 749 h 1335"/>
                <a:gd name="T36" fmla="*/ 35 w 1335"/>
                <a:gd name="T37" fmla="*/ 890 h 1335"/>
                <a:gd name="T38" fmla="*/ 190 w 1335"/>
                <a:gd name="T39" fmla="*/ 957 h 1335"/>
                <a:gd name="T40" fmla="*/ 173 w 1335"/>
                <a:gd name="T41" fmla="*/ 1117 h 1335"/>
                <a:gd name="T42" fmla="*/ 334 w 1335"/>
                <a:gd name="T43" fmla="*/ 1116 h 1335"/>
                <a:gd name="T44" fmla="*/ 379 w 1335"/>
                <a:gd name="T45" fmla="*/ 1270 h 1335"/>
                <a:gd name="T46" fmla="*/ 535 w 1335"/>
                <a:gd name="T47" fmla="*/ 1210 h 1335"/>
                <a:gd name="T48" fmla="*/ 636 w 1335"/>
                <a:gd name="T49" fmla="*/ 1335 h 1335"/>
                <a:gd name="T50" fmla="*/ 749 w 1335"/>
                <a:gd name="T51" fmla="*/ 1220 h 1335"/>
                <a:gd name="T52" fmla="*/ 890 w 1335"/>
                <a:gd name="T53" fmla="*/ 1299 h 1335"/>
                <a:gd name="T54" fmla="*/ 957 w 1335"/>
                <a:gd name="T55" fmla="*/ 1145 h 1335"/>
                <a:gd name="T56" fmla="*/ 1117 w 1335"/>
                <a:gd name="T57" fmla="*/ 1162 h 1335"/>
                <a:gd name="T58" fmla="*/ 1116 w 1335"/>
                <a:gd name="T59" fmla="*/ 1001 h 1335"/>
                <a:gd name="T60" fmla="*/ 1271 w 1335"/>
                <a:gd name="T61" fmla="*/ 956 h 1335"/>
                <a:gd name="T62" fmla="*/ 1210 w 1335"/>
                <a:gd name="T63" fmla="*/ 801 h 1335"/>
                <a:gd name="T64" fmla="*/ 776 w 1335"/>
                <a:gd name="T65" fmla="*/ 1050 h 1335"/>
                <a:gd name="T66" fmla="*/ 560 w 1335"/>
                <a:gd name="T67" fmla="*/ 286 h 1335"/>
                <a:gd name="T68" fmla="*/ 776 w 1335"/>
                <a:gd name="T69" fmla="*/ 1050 h 1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35" h="1335">
                  <a:moveTo>
                    <a:pt x="1326" y="784"/>
                  </a:moveTo>
                  <a:cubicBezTo>
                    <a:pt x="1335" y="699"/>
                    <a:pt x="1335" y="699"/>
                    <a:pt x="1335" y="699"/>
                  </a:cubicBezTo>
                  <a:cubicBezTo>
                    <a:pt x="1226" y="658"/>
                    <a:pt x="1226" y="658"/>
                    <a:pt x="1226" y="658"/>
                  </a:cubicBezTo>
                  <a:cubicBezTo>
                    <a:pt x="1226" y="634"/>
                    <a:pt x="1224" y="610"/>
                    <a:pt x="1220" y="586"/>
                  </a:cubicBezTo>
                  <a:cubicBezTo>
                    <a:pt x="1323" y="527"/>
                    <a:pt x="1323" y="527"/>
                    <a:pt x="1323" y="527"/>
                  </a:cubicBezTo>
                  <a:cubicBezTo>
                    <a:pt x="1300" y="445"/>
                    <a:pt x="1300" y="445"/>
                    <a:pt x="1300" y="445"/>
                  </a:cubicBezTo>
                  <a:cubicBezTo>
                    <a:pt x="1181" y="448"/>
                    <a:pt x="1181" y="448"/>
                    <a:pt x="1181" y="448"/>
                  </a:cubicBezTo>
                  <a:cubicBezTo>
                    <a:pt x="1171" y="424"/>
                    <a:pt x="1159" y="400"/>
                    <a:pt x="1145" y="378"/>
                  </a:cubicBezTo>
                  <a:cubicBezTo>
                    <a:pt x="1215" y="284"/>
                    <a:pt x="1215" y="284"/>
                    <a:pt x="1215" y="284"/>
                  </a:cubicBezTo>
                  <a:cubicBezTo>
                    <a:pt x="1162" y="218"/>
                    <a:pt x="1162" y="218"/>
                    <a:pt x="1162" y="218"/>
                  </a:cubicBezTo>
                  <a:cubicBezTo>
                    <a:pt x="1055" y="266"/>
                    <a:pt x="1055" y="266"/>
                    <a:pt x="1055" y="266"/>
                  </a:cubicBezTo>
                  <a:cubicBezTo>
                    <a:pt x="1038" y="249"/>
                    <a:pt x="1020" y="234"/>
                    <a:pt x="1001" y="219"/>
                  </a:cubicBezTo>
                  <a:cubicBezTo>
                    <a:pt x="1031" y="106"/>
                    <a:pt x="1031" y="106"/>
                    <a:pt x="1031" y="106"/>
                  </a:cubicBezTo>
                  <a:cubicBezTo>
                    <a:pt x="956" y="65"/>
                    <a:pt x="956" y="65"/>
                    <a:pt x="956" y="65"/>
                  </a:cubicBezTo>
                  <a:cubicBezTo>
                    <a:pt x="875" y="149"/>
                    <a:pt x="875" y="149"/>
                    <a:pt x="875" y="149"/>
                  </a:cubicBezTo>
                  <a:cubicBezTo>
                    <a:pt x="851" y="139"/>
                    <a:pt x="826" y="131"/>
                    <a:pt x="801" y="125"/>
                  </a:cubicBezTo>
                  <a:cubicBezTo>
                    <a:pt x="784" y="9"/>
                    <a:pt x="784" y="9"/>
                    <a:pt x="784" y="9"/>
                  </a:cubicBezTo>
                  <a:cubicBezTo>
                    <a:pt x="699" y="0"/>
                    <a:pt x="699" y="0"/>
                    <a:pt x="699" y="0"/>
                  </a:cubicBezTo>
                  <a:cubicBezTo>
                    <a:pt x="658" y="109"/>
                    <a:pt x="658" y="109"/>
                    <a:pt x="658" y="109"/>
                  </a:cubicBezTo>
                  <a:cubicBezTo>
                    <a:pt x="634" y="109"/>
                    <a:pt x="610" y="111"/>
                    <a:pt x="586" y="115"/>
                  </a:cubicBezTo>
                  <a:cubicBezTo>
                    <a:pt x="527" y="12"/>
                    <a:pt x="527" y="12"/>
                    <a:pt x="527" y="12"/>
                  </a:cubicBezTo>
                  <a:cubicBezTo>
                    <a:pt x="445" y="35"/>
                    <a:pt x="445" y="35"/>
                    <a:pt x="445" y="35"/>
                  </a:cubicBezTo>
                  <a:cubicBezTo>
                    <a:pt x="448" y="154"/>
                    <a:pt x="448" y="154"/>
                    <a:pt x="448" y="154"/>
                  </a:cubicBezTo>
                  <a:cubicBezTo>
                    <a:pt x="424" y="164"/>
                    <a:pt x="400" y="176"/>
                    <a:pt x="378" y="190"/>
                  </a:cubicBezTo>
                  <a:cubicBezTo>
                    <a:pt x="284" y="120"/>
                    <a:pt x="284" y="120"/>
                    <a:pt x="284" y="120"/>
                  </a:cubicBezTo>
                  <a:cubicBezTo>
                    <a:pt x="218" y="173"/>
                    <a:pt x="218" y="173"/>
                    <a:pt x="218" y="173"/>
                  </a:cubicBezTo>
                  <a:cubicBezTo>
                    <a:pt x="266" y="280"/>
                    <a:pt x="266" y="280"/>
                    <a:pt x="266" y="280"/>
                  </a:cubicBezTo>
                  <a:cubicBezTo>
                    <a:pt x="249" y="297"/>
                    <a:pt x="234" y="315"/>
                    <a:pt x="220" y="334"/>
                  </a:cubicBezTo>
                  <a:cubicBezTo>
                    <a:pt x="106" y="305"/>
                    <a:pt x="106" y="305"/>
                    <a:pt x="106" y="305"/>
                  </a:cubicBezTo>
                  <a:cubicBezTo>
                    <a:pt x="65" y="379"/>
                    <a:pt x="65" y="379"/>
                    <a:pt x="65" y="379"/>
                  </a:cubicBezTo>
                  <a:cubicBezTo>
                    <a:pt x="149" y="460"/>
                    <a:pt x="149" y="460"/>
                    <a:pt x="149" y="460"/>
                  </a:cubicBezTo>
                  <a:cubicBezTo>
                    <a:pt x="139" y="484"/>
                    <a:pt x="131" y="509"/>
                    <a:pt x="125" y="535"/>
                  </a:cubicBezTo>
                  <a:cubicBezTo>
                    <a:pt x="9" y="551"/>
                    <a:pt x="9" y="551"/>
                    <a:pt x="9" y="551"/>
                  </a:cubicBezTo>
                  <a:cubicBezTo>
                    <a:pt x="0" y="636"/>
                    <a:pt x="0" y="636"/>
                    <a:pt x="0" y="636"/>
                  </a:cubicBezTo>
                  <a:cubicBezTo>
                    <a:pt x="109" y="678"/>
                    <a:pt x="109" y="678"/>
                    <a:pt x="109" y="678"/>
                  </a:cubicBezTo>
                  <a:cubicBezTo>
                    <a:pt x="110" y="701"/>
                    <a:pt x="111" y="725"/>
                    <a:pt x="115" y="749"/>
                  </a:cubicBezTo>
                  <a:cubicBezTo>
                    <a:pt x="12" y="809"/>
                    <a:pt x="12" y="809"/>
                    <a:pt x="12" y="809"/>
                  </a:cubicBezTo>
                  <a:cubicBezTo>
                    <a:pt x="35" y="890"/>
                    <a:pt x="35" y="890"/>
                    <a:pt x="35" y="890"/>
                  </a:cubicBezTo>
                  <a:cubicBezTo>
                    <a:pt x="154" y="887"/>
                    <a:pt x="154" y="887"/>
                    <a:pt x="154" y="887"/>
                  </a:cubicBezTo>
                  <a:cubicBezTo>
                    <a:pt x="164" y="912"/>
                    <a:pt x="177" y="935"/>
                    <a:pt x="190" y="957"/>
                  </a:cubicBezTo>
                  <a:cubicBezTo>
                    <a:pt x="120" y="1051"/>
                    <a:pt x="120" y="1051"/>
                    <a:pt x="120" y="1051"/>
                  </a:cubicBezTo>
                  <a:cubicBezTo>
                    <a:pt x="173" y="1117"/>
                    <a:pt x="173" y="1117"/>
                    <a:pt x="173" y="1117"/>
                  </a:cubicBezTo>
                  <a:cubicBezTo>
                    <a:pt x="280" y="1070"/>
                    <a:pt x="280" y="1070"/>
                    <a:pt x="280" y="1070"/>
                  </a:cubicBezTo>
                  <a:cubicBezTo>
                    <a:pt x="297" y="1086"/>
                    <a:pt x="315" y="1102"/>
                    <a:pt x="334" y="1116"/>
                  </a:cubicBezTo>
                  <a:cubicBezTo>
                    <a:pt x="305" y="1229"/>
                    <a:pt x="305" y="1229"/>
                    <a:pt x="305" y="1229"/>
                  </a:cubicBezTo>
                  <a:cubicBezTo>
                    <a:pt x="379" y="1270"/>
                    <a:pt x="379" y="1270"/>
                    <a:pt x="379" y="1270"/>
                  </a:cubicBezTo>
                  <a:cubicBezTo>
                    <a:pt x="460" y="1186"/>
                    <a:pt x="460" y="1186"/>
                    <a:pt x="460" y="1186"/>
                  </a:cubicBezTo>
                  <a:cubicBezTo>
                    <a:pt x="484" y="1196"/>
                    <a:pt x="509" y="1204"/>
                    <a:pt x="535" y="1210"/>
                  </a:cubicBezTo>
                  <a:cubicBezTo>
                    <a:pt x="551" y="1326"/>
                    <a:pt x="551" y="1326"/>
                    <a:pt x="551" y="1326"/>
                  </a:cubicBezTo>
                  <a:cubicBezTo>
                    <a:pt x="636" y="1335"/>
                    <a:pt x="636" y="1335"/>
                    <a:pt x="636" y="1335"/>
                  </a:cubicBezTo>
                  <a:cubicBezTo>
                    <a:pt x="678" y="1226"/>
                    <a:pt x="678" y="1226"/>
                    <a:pt x="678" y="1226"/>
                  </a:cubicBezTo>
                  <a:cubicBezTo>
                    <a:pt x="701" y="1226"/>
                    <a:pt x="725" y="1224"/>
                    <a:pt x="749" y="1220"/>
                  </a:cubicBezTo>
                  <a:cubicBezTo>
                    <a:pt x="808" y="1323"/>
                    <a:pt x="808" y="1323"/>
                    <a:pt x="808" y="1323"/>
                  </a:cubicBezTo>
                  <a:cubicBezTo>
                    <a:pt x="890" y="1299"/>
                    <a:pt x="890" y="1299"/>
                    <a:pt x="890" y="1299"/>
                  </a:cubicBezTo>
                  <a:cubicBezTo>
                    <a:pt x="887" y="1181"/>
                    <a:pt x="887" y="1181"/>
                    <a:pt x="887" y="1181"/>
                  </a:cubicBezTo>
                  <a:cubicBezTo>
                    <a:pt x="912" y="1171"/>
                    <a:pt x="935" y="1159"/>
                    <a:pt x="957" y="1145"/>
                  </a:cubicBezTo>
                  <a:cubicBezTo>
                    <a:pt x="1051" y="1215"/>
                    <a:pt x="1051" y="1215"/>
                    <a:pt x="1051" y="1215"/>
                  </a:cubicBezTo>
                  <a:cubicBezTo>
                    <a:pt x="1117" y="1162"/>
                    <a:pt x="1117" y="1162"/>
                    <a:pt x="1117" y="1162"/>
                  </a:cubicBezTo>
                  <a:cubicBezTo>
                    <a:pt x="1070" y="1055"/>
                    <a:pt x="1070" y="1055"/>
                    <a:pt x="1070" y="1055"/>
                  </a:cubicBezTo>
                  <a:cubicBezTo>
                    <a:pt x="1086" y="1038"/>
                    <a:pt x="1102" y="1020"/>
                    <a:pt x="1116" y="1001"/>
                  </a:cubicBezTo>
                  <a:cubicBezTo>
                    <a:pt x="1229" y="1031"/>
                    <a:pt x="1229" y="1031"/>
                    <a:pt x="1229" y="1031"/>
                  </a:cubicBezTo>
                  <a:cubicBezTo>
                    <a:pt x="1271" y="956"/>
                    <a:pt x="1271" y="956"/>
                    <a:pt x="1271" y="956"/>
                  </a:cubicBezTo>
                  <a:cubicBezTo>
                    <a:pt x="1186" y="875"/>
                    <a:pt x="1186" y="875"/>
                    <a:pt x="1186" y="875"/>
                  </a:cubicBezTo>
                  <a:cubicBezTo>
                    <a:pt x="1196" y="851"/>
                    <a:pt x="1204" y="826"/>
                    <a:pt x="1210" y="801"/>
                  </a:cubicBezTo>
                  <a:lnTo>
                    <a:pt x="1326" y="784"/>
                  </a:lnTo>
                  <a:close/>
                  <a:moveTo>
                    <a:pt x="776" y="1050"/>
                  </a:moveTo>
                  <a:cubicBezTo>
                    <a:pt x="565" y="1109"/>
                    <a:pt x="345" y="986"/>
                    <a:pt x="286" y="775"/>
                  </a:cubicBezTo>
                  <a:cubicBezTo>
                    <a:pt x="226" y="564"/>
                    <a:pt x="349" y="345"/>
                    <a:pt x="560" y="286"/>
                  </a:cubicBezTo>
                  <a:cubicBezTo>
                    <a:pt x="771" y="226"/>
                    <a:pt x="990" y="349"/>
                    <a:pt x="1050" y="560"/>
                  </a:cubicBezTo>
                  <a:cubicBezTo>
                    <a:pt x="1109" y="771"/>
                    <a:pt x="987" y="990"/>
                    <a:pt x="776" y="1050"/>
                  </a:cubicBezTo>
                  <a:close/>
                </a:path>
              </a:pathLst>
            </a:custGeom>
            <a:grpFill/>
            <a:ln>
              <a:noFill/>
            </a:ln>
          </p:spPr>
          <p:txBody>
            <a:bodyPr vert="horz" wrap="square" lIns="27119" tIns="0" rIns="27119" bIns="0" numCol="1" anchor="t" anchorCtr="0" compatLnSpc="1"/>
            <a:lstStyle/>
            <a:p>
              <a:pPr>
                <a:lnSpc>
                  <a:spcPct val="120000"/>
                </a:lnSpc>
              </a:pPr>
              <a:endParaRPr lang="id-ID" sz="1185">
                <a:latin typeface="Arial" panose="020B0604020202020204" pitchFamily="34" charset="0"/>
                <a:ea typeface="微软雅黑" panose="020B0503020204020204" pitchFamily="34" charset="-122"/>
                <a:sym typeface="Arial" panose="020B0604020202020204" pitchFamily="34" charset="0"/>
              </a:endParaRPr>
            </a:p>
          </p:txBody>
        </p:sp>
        <p:sp>
          <p:nvSpPr>
            <p:cNvPr id="26" name="Freeform 249"/>
            <p:cNvSpPr>
              <a:spLocks noEditPoints="1"/>
            </p:cNvSpPr>
            <p:nvPr/>
          </p:nvSpPr>
          <p:spPr bwMode="auto">
            <a:xfrm>
              <a:off x="2879410" y="6079077"/>
              <a:ext cx="1590304" cy="1590304"/>
            </a:xfrm>
            <a:custGeom>
              <a:avLst/>
              <a:gdLst>
                <a:gd name="T0" fmla="*/ 181 w 363"/>
                <a:gd name="T1" fmla="*/ 363 h 363"/>
                <a:gd name="T2" fmla="*/ 0 w 363"/>
                <a:gd name="T3" fmla="*/ 181 h 363"/>
                <a:gd name="T4" fmla="*/ 181 w 363"/>
                <a:gd name="T5" fmla="*/ 0 h 363"/>
                <a:gd name="T6" fmla="*/ 363 w 363"/>
                <a:gd name="T7" fmla="*/ 181 h 363"/>
                <a:gd name="T8" fmla="*/ 181 w 363"/>
                <a:gd name="T9" fmla="*/ 363 h 363"/>
                <a:gd name="T10" fmla="*/ 181 w 363"/>
                <a:gd name="T11" fmla="*/ 120 h 363"/>
                <a:gd name="T12" fmla="*/ 120 w 363"/>
                <a:gd name="T13" fmla="*/ 181 h 363"/>
                <a:gd name="T14" fmla="*/ 181 w 363"/>
                <a:gd name="T15" fmla="*/ 243 h 363"/>
                <a:gd name="T16" fmla="*/ 243 w 363"/>
                <a:gd name="T17" fmla="*/ 181 h 363"/>
                <a:gd name="T18" fmla="*/ 181 w 363"/>
                <a:gd name="T19" fmla="*/ 12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 h="363">
                  <a:moveTo>
                    <a:pt x="181" y="363"/>
                  </a:moveTo>
                  <a:cubicBezTo>
                    <a:pt x="81" y="363"/>
                    <a:pt x="0" y="282"/>
                    <a:pt x="0" y="181"/>
                  </a:cubicBezTo>
                  <a:cubicBezTo>
                    <a:pt x="0" y="81"/>
                    <a:pt x="81" y="0"/>
                    <a:pt x="181" y="0"/>
                  </a:cubicBezTo>
                  <a:cubicBezTo>
                    <a:pt x="281" y="0"/>
                    <a:pt x="363" y="81"/>
                    <a:pt x="363" y="181"/>
                  </a:cubicBezTo>
                  <a:cubicBezTo>
                    <a:pt x="363" y="282"/>
                    <a:pt x="281" y="363"/>
                    <a:pt x="181" y="363"/>
                  </a:cubicBezTo>
                  <a:close/>
                  <a:moveTo>
                    <a:pt x="181" y="120"/>
                  </a:moveTo>
                  <a:cubicBezTo>
                    <a:pt x="147" y="120"/>
                    <a:pt x="120" y="147"/>
                    <a:pt x="120" y="181"/>
                  </a:cubicBezTo>
                  <a:cubicBezTo>
                    <a:pt x="120" y="215"/>
                    <a:pt x="147" y="243"/>
                    <a:pt x="181" y="243"/>
                  </a:cubicBezTo>
                  <a:cubicBezTo>
                    <a:pt x="215" y="243"/>
                    <a:pt x="243" y="215"/>
                    <a:pt x="243" y="181"/>
                  </a:cubicBezTo>
                  <a:cubicBezTo>
                    <a:pt x="243" y="147"/>
                    <a:pt x="215" y="120"/>
                    <a:pt x="181" y="120"/>
                  </a:cubicBezTo>
                  <a:close/>
                </a:path>
              </a:pathLst>
            </a:custGeom>
            <a:grpFill/>
            <a:ln>
              <a:noFill/>
            </a:ln>
          </p:spPr>
          <p:txBody>
            <a:bodyPr vert="horz" wrap="square" lIns="27119" tIns="0" rIns="27119" bIns="0" numCol="1" anchor="t" anchorCtr="0" compatLnSpc="1"/>
            <a:lstStyle/>
            <a:p>
              <a:pPr>
                <a:lnSpc>
                  <a:spcPct val="120000"/>
                </a:lnSpc>
              </a:pPr>
              <a:endParaRPr lang="id-ID" sz="1185">
                <a:latin typeface="Arial" panose="020B0604020202020204" pitchFamily="34" charset="0"/>
                <a:ea typeface="微软雅黑" panose="020B0503020204020204" pitchFamily="34" charset="-122"/>
                <a:sym typeface="Arial" panose="020B0604020202020204" pitchFamily="34" charset="0"/>
              </a:endParaRPr>
            </a:p>
          </p:txBody>
        </p:sp>
      </p:grpSp>
      <p:sp>
        <p:nvSpPr>
          <p:cNvPr id="20" name="Text Placeholder 2"/>
          <p:cNvSpPr txBox="1"/>
          <p:nvPr/>
        </p:nvSpPr>
        <p:spPr>
          <a:xfrm>
            <a:off x="8903335" y="958850"/>
            <a:ext cx="3045460" cy="5416550"/>
          </a:xfrm>
          <a:prstGeom prst="rect">
            <a:avLst/>
          </a:prstGeom>
        </p:spPr>
        <p:txBody>
          <a:bodyPr vert="horz" lIns="0" tIns="0" rIns="0" bIns="0"/>
          <a:lstStyle>
            <a:lvl1pPr marL="0" indent="0" algn="l" defTabSz="914400" rtl="0" eaLnBrk="1" latinLnBrk="0" hangingPunct="1">
              <a:lnSpc>
                <a:spcPct val="120000"/>
              </a:lnSpc>
              <a:spcBef>
                <a:spcPts val="0"/>
              </a:spcBef>
              <a:buFont typeface="Arial" panose="020B0604020202020204" pitchFamily="34" charset="0"/>
              <a:buNone/>
              <a:defRPr sz="890" kern="1200" baseline="0">
                <a:solidFill>
                  <a:schemeClr val="tx1">
                    <a:lumMod val="50000"/>
                    <a:lumOff val="50000"/>
                  </a:schemeClr>
                </a:solidFill>
                <a:latin typeface="Lato Regular"/>
                <a:ea typeface="+mn-ea"/>
                <a:cs typeface="Lato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5000"/>
              </a:lnSpc>
              <a:spcAft>
                <a:spcPts val="0"/>
              </a:spcAft>
            </a:pPr>
            <a:r>
              <a:rPr lang="zh-CN" altLang="en-US" sz="2000">
                <a:solidFill>
                  <a:schemeClr val="tx1"/>
                </a:solidFill>
                <a:latin typeface="Arial" panose="020B0604020202020204" pitchFamily="34" charset="0"/>
                <a:ea typeface="微软雅黑" panose="020B0503020204020204" pitchFamily="34" charset="-122"/>
                <a:sym typeface="Arial" panose="020B0604020202020204" pitchFamily="34" charset="0"/>
              </a:rPr>
              <a:t>《可行性分析报告》</a:t>
            </a:r>
          </a:p>
          <a:p>
            <a:pPr fontAlgn="auto">
              <a:lnSpc>
                <a:spcPct val="125000"/>
              </a:lnSpc>
              <a:spcAft>
                <a:spcPts val="0"/>
              </a:spcAft>
            </a:pPr>
            <a:r>
              <a:rPr lang="zh-CN" altLang="en-US" sz="2000">
                <a:solidFill>
                  <a:schemeClr val="tx1"/>
                </a:solidFill>
                <a:latin typeface="Arial" panose="020B0604020202020204" pitchFamily="34" charset="0"/>
                <a:ea typeface="微软雅黑" panose="020B0503020204020204" pitchFamily="34" charset="-122"/>
                <a:sym typeface="Arial" panose="020B0604020202020204" pitchFamily="34" charset="0"/>
              </a:rPr>
              <a:t>《总体项目计划》</a:t>
            </a:r>
          </a:p>
          <a:p>
            <a:pPr fontAlgn="auto">
              <a:lnSpc>
                <a:spcPct val="125000"/>
              </a:lnSpc>
              <a:spcAft>
                <a:spcPts val="0"/>
              </a:spcAft>
            </a:pPr>
            <a:r>
              <a:rPr lang="zh-CN" altLang="en-US" sz="2000">
                <a:solidFill>
                  <a:schemeClr val="tx1"/>
                </a:solidFill>
                <a:latin typeface="Arial" panose="020B0604020202020204" pitchFamily="34" charset="0"/>
                <a:ea typeface="微软雅黑" panose="020B0503020204020204" pitchFamily="34" charset="-122"/>
                <a:sym typeface="Arial" panose="020B0604020202020204" pitchFamily="34" charset="0"/>
              </a:rPr>
              <a:t>《需求开发计划》</a:t>
            </a:r>
          </a:p>
          <a:p>
            <a:pPr fontAlgn="auto">
              <a:lnSpc>
                <a:spcPct val="125000"/>
              </a:lnSpc>
              <a:spcAft>
                <a:spcPts val="0"/>
              </a:spcAft>
            </a:pPr>
            <a:r>
              <a:rPr lang="zh-CN" altLang="en-US" sz="2000">
                <a:solidFill>
                  <a:schemeClr val="tx1"/>
                </a:solidFill>
                <a:latin typeface="Arial" panose="020B0604020202020204" pitchFamily="34" charset="0"/>
                <a:ea typeface="微软雅黑" panose="020B0503020204020204" pitchFamily="34" charset="-122"/>
                <a:sym typeface="Arial" panose="020B0604020202020204" pitchFamily="34" charset="0"/>
              </a:rPr>
              <a:t>《需求变更控制文档》</a:t>
            </a:r>
          </a:p>
          <a:p>
            <a:pPr fontAlgn="auto">
              <a:lnSpc>
                <a:spcPct val="125000"/>
              </a:lnSpc>
              <a:spcAft>
                <a:spcPts val="0"/>
              </a:spcAft>
            </a:pPr>
            <a:r>
              <a:rPr lang="zh-CN" altLang="en-US" sz="2000">
                <a:solidFill>
                  <a:schemeClr val="tx1"/>
                </a:solidFill>
                <a:latin typeface="Arial" panose="020B0604020202020204" pitchFamily="34" charset="0"/>
                <a:ea typeface="微软雅黑" panose="020B0503020204020204" pitchFamily="34" charset="-122"/>
                <a:sym typeface="Arial" panose="020B0604020202020204" pitchFamily="34" charset="0"/>
              </a:rPr>
              <a:t>《需求规格说明书》</a:t>
            </a:r>
          </a:p>
          <a:p>
            <a:pPr fontAlgn="auto">
              <a:lnSpc>
                <a:spcPct val="125000"/>
              </a:lnSpc>
              <a:spcAft>
                <a:spcPts val="0"/>
              </a:spcAft>
            </a:pPr>
            <a:r>
              <a:rPr lang="zh-CN" altLang="en-US" sz="2000">
                <a:solidFill>
                  <a:schemeClr val="tx1"/>
                </a:solidFill>
                <a:latin typeface="Arial" panose="020B0604020202020204" pitchFamily="34" charset="0"/>
                <a:ea typeface="微软雅黑" panose="020B0503020204020204" pitchFamily="34" charset="-122"/>
                <a:sym typeface="Arial" panose="020B0604020202020204" pitchFamily="34" charset="0"/>
              </a:rPr>
              <a:t>《系统设计计划》</a:t>
            </a:r>
          </a:p>
          <a:p>
            <a:pPr fontAlgn="auto">
              <a:lnSpc>
                <a:spcPct val="125000"/>
              </a:lnSpc>
              <a:spcAft>
                <a:spcPts val="0"/>
              </a:spcAft>
            </a:pPr>
            <a:r>
              <a:rPr lang="zh-CN" altLang="en-US" sz="2000">
                <a:solidFill>
                  <a:schemeClr val="tx1"/>
                </a:solidFill>
                <a:latin typeface="Arial" panose="020B0604020202020204" pitchFamily="34" charset="0"/>
                <a:ea typeface="微软雅黑" panose="020B0503020204020204" pitchFamily="34" charset="-122"/>
                <a:sym typeface="Arial" panose="020B0604020202020204" pitchFamily="34" charset="0"/>
              </a:rPr>
              <a:t>《概要设计说明》</a:t>
            </a:r>
          </a:p>
          <a:p>
            <a:pPr fontAlgn="auto">
              <a:lnSpc>
                <a:spcPct val="125000"/>
              </a:lnSpc>
              <a:spcAft>
                <a:spcPts val="0"/>
              </a:spcAft>
            </a:pPr>
            <a:r>
              <a:rPr lang="zh-CN" altLang="en-US" sz="2000">
                <a:solidFill>
                  <a:schemeClr val="tx1"/>
                </a:solidFill>
                <a:latin typeface="Arial" panose="020B0604020202020204" pitchFamily="34" charset="0"/>
                <a:ea typeface="微软雅黑" panose="020B0503020204020204" pitchFamily="34" charset="-122"/>
                <a:sym typeface="Arial" panose="020B0604020202020204" pitchFamily="34" charset="0"/>
              </a:rPr>
              <a:t>《质量保证计划》</a:t>
            </a:r>
          </a:p>
          <a:p>
            <a:pPr fontAlgn="auto">
              <a:lnSpc>
                <a:spcPct val="125000"/>
              </a:lnSpc>
              <a:spcAft>
                <a:spcPts val="0"/>
              </a:spcAft>
            </a:pPr>
            <a:r>
              <a:rPr lang="zh-CN" altLang="en-US" sz="2000">
                <a:solidFill>
                  <a:schemeClr val="tx1"/>
                </a:solidFill>
                <a:latin typeface="Arial" panose="020B0604020202020204" pitchFamily="34" charset="0"/>
                <a:ea typeface="微软雅黑" panose="020B0503020204020204" pitchFamily="34" charset="-122"/>
                <a:sym typeface="Arial" panose="020B0604020202020204" pitchFamily="34" charset="0"/>
              </a:rPr>
              <a:t>《编码与系统实现计划》</a:t>
            </a:r>
          </a:p>
          <a:p>
            <a:pPr fontAlgn="auto">
              <a:lnSpc>
                <a:spcPct val="125000"/>
              </a:lnSpc>
              <a:spcAft>
                <a:spcPts val="0"/>
              </a:spcAft>
            </a:pPr>
            <a:r>
              <a:rPr lang="zh-CN" altLang="en-US" sz="2000">
                <a:solidFill>
                  <a:schemeClr val="tx1"/>
                </a:solidFill>
                <a:latin typeface="Arial" panose="020B0604020202020204" pitchFamily="34" charset="0"/>
                <a:ea typeface="微软雅黑" panose="020B0503020204020204" pitchFamily="34" charset="-122"/>
                <a:sym typeface="Arial" panose="020B0604020202020204" pitchFamily="34" charset="0"/>
              </a:rPr>
              <a:t>《测试计划》</a:t>
            </a:r>
          </a:p>
          <a:p>
            <a:pPr fontAlgn="auto">
              <a:lnSpc>
                <a:spcPct val="125000"/>
              </a:lnSpc>
              <a:spcAft>
                <a:spcPts val="0"/>
              </a:spcAft>
            </a:pPr>
            <a:r>
              <a:rPr lang="zh-CN" altLang="en-US" sz="2000">
                <a:solidFill>
                  <a:schemeClr val="tx1"/>
                </a:solidFill>
                <a:latin typeface="Arial" panose="020B0604020202020204" pitchFamily="34" charset="0"/>
                <a:ea typeface="微软雅黑" panose="020B0503020204020204" pitchFamily="34" charset="-122"/>
                <a:sym typeface="Arial" panose="020B0604020202020204" pitchFamily="34" charset="0"/>
              </a:rPr>
              <a:t>《工程部署计划》</a:t>
            </a:r>
          </a:p>
          <a:p>
            <a:pPr fontAlgn="auto">
              <a:lnSpc>
                <a:spcPct val="125000"/>
              </a:lnSpc>
              <a:spcAft>
                <a:spcPts val="0"/>
              </a:spcAft>
            </a:pPr>
            <a:r>
              <a:rPr lang="zh-CN" altLang="en-US" sz="2000">
                <a:solidFill>
                  <a:schemeClr val="tx1"/>
                </a:solidFill>
                <a:latin typeface="Arial" panose="020B0604020202020204" pitchFamily="34" charset="0"/>
                <a:ea typeface="微软雅黑" panose="020B0503020204020204" pitchFamily="34" charset="-122"/>
                <a:sym typeface="Arial" panose="020B0604020202020204" pitchFamily="34" charset="0"/>
              </a:rPr>
              <a:t>《培训计划》</a:t>
            </a:r>
          </a:p>
          <a:p>
            <a:pPr fontAlgn="auto">
              <a:lnSpc>
                <a:spcPct val="125000"/>
              </a:lnSpc>
              <a:spcAft>
                <a:spcPts val="0"/>
              </a:spcAft>
            </a:pPr>
            <a:r>
              <a:rPr lang="zh-CN" altLang="en-US" sz="2000">
                <a:solidFill>
                  <a:schemeClr val="tx1"/>
                </a:solidFill>
                <a:latin typeface="Arial" panose="020B0604020202020204" pitchFamily="34" charset="0"/>
                <a:ea typeface="微软雅黑" panose="020B0503020204020204" pitchFamily="34" charset="-122"/>
                <a:sym typeface="Arial" panose="020B0604020202020204" pitchFamily="34" charset="0"/>
              </a:rPr>
              <a:t>《系统维护计划》</a:t>
            </a:r>
          </a:p>
          <a:p>
            <a:pPr fontAlgn="auto">
              <a:lnSpc>
                <a:spcPct val="125000"/>
              </a:lnSpc>
              <a:spcAft>
                <a:spcPts val="0"/>
              </a:spcAft>
            </a:pPr>
            <a:r>
              <a:rPr lang="zh-CN" altLang="en-US" sz="2000">
                <a:solidFill>
                  <a:schemeClr val="tx1"/>
                </a:solidFill>
                <a:latin typeface="Arial" panose="020B0604020202020204" pitchFamily="34" charset="0"/>
                <a:ea typeface="微软雅黑" panose="020B0503020204020204" pitchFamily="34" charset="-122"/>
                <a:sym typeface="Arial" panose="020B0604020202020204" pitchFamily="34" charset="0"/>
              </a:rPr>
              <a:t>《项目总结报告》</a:t>
            </a:r>
            <a:endParaRPr lang="zh-CN" altLang="en-US" sz="20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5" name="TextBox 8"/>
          <p:cNvSpPr txBox="1"/>
          <p:nvPr/>
        </p:nvSpPr>
        <p:spPr>
          <a:xfrm>
            <a:off x="824035" y="233727"/>
            <a:ext cx="3949155" cy="492125"/>
          </a:xfrm>
          <a:prstGeom prst="rect">
            <a:avLst/>
          </a:prstGeom>
          <a:noFill/>
        </p:spPr>
        <p:txBody>
          <a:bodyPr wrap="square" lIns="0" tIns="0" rIns="0" bIns="0" rtlCol="0" anchor="ctr">
            <a:spAutoFit/>
          </a:bodyPr>
          <a:lstStyle/>
          <a:p>
            <a:r>
              <a:rPr lang="zh-CN" altLang="en-US" sz="3200" dirty="0">
                <a:solidFill>
                  <a:schemeClr val="tx1"/>
                </a:solidFill>
                <a:latin typeface="Arial" panose="020B0604020202020204" pitchFamily="34" charset="0"/>
                <a:ea typeface="微软雅黑" panose="020B0503020204020204" pitchFamily="34" charset="-122"/>
                <a:sym typeface="Arial" panose="020B0604020202020204" pitchFamily="34" charset="0"/>
              </a:rPr>
              <a:t>项目概述</a:t>
            </a:r>
          </a:p>
        </p:txBody>
      </p:sp>
      <p:sp>
        <p:nvSpPr>
          <p:cNvPr id="36" name="TextBox 8"/>
          <p:cNvSpPr txBox="1"/>
          <p:nvPr/>
        </p:nvSpPr>
        <p:spPr>
          <a:xfrm>
            <a:off x="824230" y="743585"/>
            <a:ext cx="945515" cy="215265"/>
          </a:xfrm>
          <a:prstGeom prst="rect">
            <a:avLst/>
          </a:prstGeom>
          <a:noFill/>
        </p:spPr>
        <p:txBody>
          <a:bodyPr wrap="square" lIns="0" tIns="0" rIns="0" bIns="0" rtlCol="0" anchor="ctr">
            <a:spAutoFit/>
          </a:bodyPr>
          <a:lstStyle/>
          <a:p>
            <a:r>
              <a:rPr lang="en-US" altLang="zh-CN" sz="1400" dirty="0">
                <a:solidFill>
                  <a:schemeClr val="tx1"/>
                </a:solidFill>
                <a:latin typeface="Arial" panose="020B0604020202020204" pitchFamily="34" charset="0"/>
                <a:ea typeface="微软雅黑" panose="020B0503020204020204" pitchFamily="34" charset="-122"/>
                <a:sym typeface="Arial" panose="020B0604020202020204" pitchFamily="34" charset="0"/>
              </a:rPr>
              <a:t>PRD-G17</a:t>
            </a:r>
          </a:p>
        </p:txBody>
      </p:sp>
      <p:sp>
        <p:nvSpPr>
          <p:cNvPr id="2" name="Text Placeholder 7"/>
          <p:cNvSpPr txBox="1"/>
          <p:nvPr/>
        </p:nvSpPr>
        <p:spPr>
          <a:xfrm>
            <a:off x="6494780" y="800735"/>
            <a:ext cx="2336800" cy="295910"/>
          </a:xfrm>
          <a:prstGeom prst="rect">
            <a:avLst/>
          </a:prstGeom>
        </p:spPr>
        <p:txBody>
          <a:bodyPr vert="horz" lIns="0" tIns="0" rIns="0" bIns="0"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1485" b="1" kern="1200">
                <a:solidFill>
                  <a:schemeClr val="accent1"/>
                </a:solidFill>
                <a:latin typeface="League Gothic Regular"/>
                <a:ea typeface="+mn-ea"/>
                <a:cs typeface="League Gothic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Bef>
                <a:spcPts val="0"/>
              </a:spcBef>
              <a:spcAft>
                <a:spcPts val="0"/>
              </a:spcAft>
              <a:defRPr/>
            </a:pPr>
            <a:r>
              <a:rPr lang="zh-CN" altLang="en-US" sz="2800" dirty="0">
                <a:solidFill>
                  <a:schemeClr val="tx1"/>
                </a:solidFill>
                <a:latin typeface="Franklin Gothic Book" panose="020B0503020102020204" pitchFamily="34" charset="0"/>
                <a:sym typeface="+mn-ea"/>
              </a:rPr>
              <a:t>项目交付成果</a:t>
            </a:r>
            <a:r>
              <a:rPr lang="en-US" altLang="zh-CN" sz="2800" dirty="0">
                <a:solidFill>
                  <a:schemeClr val="tx1"/>
                </a:solidFill>
                <a:latin typeface="Franklin Gothic Book" panose="020B0503020102020204" pitchFamily="34" charset="0"/>
                <a:sym typeface="+mn-ea"/>
              </a:rPr>
              <a:t>:</a:t>
            </a:r>
            <a:endParaRPr lang="en-US" altLang="zh-CN" sz="2800" b="0" dirty="0" smtClean="0">
              <a:solidFill>
                <a:schemeClr val="tx1"/>
              </a:solidFill>
              <a:latin typeface="Franklin Gothic Book" panose="020B0503020102020204" pitchFamily="34" charset="0"/>
              <a:ea typeface="微软雅黑" panose="020B0503020204020204" pitchFamily="34" charset="-122"/>
              <a:sym typeface="+mn-ea"/>
            </a:endParaRPr>
          </a:p>
        </p:txBody>
      </p:sp>
      <p:sp>
        <p:nvSpPr>
          <p:cNvPr id="3" name="Text Placeholder 7"/>
          <p:cNvSpPr txBox="1"/>
          <p:nvPr/>
        </p:nvSpPr>
        <p:spPr>
          <a:xfrm>
            <a:off x="824230" y="1455420"/>
            <a:ext cx="2336800" cy="295910"/>
          </a:xfrm>
          <a:prstGeom prst="rect">
            <a:avLst/>
          </a:prstGeom>
        </p:spPr>
        <p:txBody>
          <a:bodyPr vert="horz" lIns="0" tIns="0" rIns="0" bIns="0"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1485" b="1" kern="1200">
                <a:solidFill>
                  <a:schemeClr val="accent1"/>
                </a:solidFill>
                <a:latin typeface="League Gothic Regular"/>
                <a:ea typeface="+mn-ea"/>
                <a:cs typeface="League Gothic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Bef>
                <a:spcPts val="0"/>
              </a:spcBef>
              <a:spcAft>
                <a:spcPts val="0"/>
              </a:spcAft>
              <a:defRPr/>
            </a:pPr>
            <a:r>
              <a:rPr lang="zh-CN" altLang="en-US" sz="2800" dirty="0">
                <a:solidFill>
                  <a:schemeClr val="tx1"/>
                </a:solidFill>
                <a:latin typeface="Franklin Gothic Book" panose="020B0503020102020204" pitchFamily="34" charset="0"/>
                <a:sym typeface="+mn-ea"/>
              </a:rPr>
              <a:t>项目范围</a:t>
            </a:r>
            <a:r>
              <a:rPr lang="en-US" altLang="zh-CN" sz="2800" dirty="0">
                <a:solidFill>
                  <a:schemeClr val="tx1"/>
                </a:solidFill>
                <a:latin typeface="Franklin Gothic Book" panose="020B0503020102020204" pitchFamily="34" charset="0"/>
                <a:sym typeface="+mn-ea"/>
              </a:rPr>
              <a:t>:</a:t>
            </a:r>
            <a:endParaRPr lang="en-US" altLang="zh-CN" sz="2800" b="0" dirty="0" smtClean="0">
              <a:solidFill>
                <a:schemeClr val="tx1"/>
              </a:solidFill>
              <a:latin typeface="Franklin Gothic Book" panose="020B0503020102020204" pitchFamily="34" charset="0"/>
              <a:ea typeface="微软雅黑" panose="020B0503020204020204" pitchFamily="34" charset="-122"/>
              <a:sym typeface="+mn-ea"/>
            </a:endParaRPr>
          </a:p>
        </p:txBody>
      </p:sp>
      <p:sp>
        <p:nvSpPr>
          <p:cNvPr id="28" name="Text Placeholder 2"/>
          <p:cNvSpPr txBox="1"/>
          <p:nvPr/>
        </p:nvSpPr>
        <p:spPr>
          <a:xfrm>
            <a:off x="2844800" y="1468120"/>
            <a:ext cx="4089400" cy="1037590"/>
          </a:xfrm>
          <a:prstGeom prst="rect">
            <a:avLst/>
          </a:prstGeom>
        </p:spPr>
        <p:txBody>
          <a:bodyPr vert="horz" lIns="0" tIns="0" rIns="0" bIns="0"/>
          <a:lstStyle>
            <a:lvl1pPr marL="0" indent="0" algn="l" defTabSz="914400" rtl="0" eaLnBrk="1" latinLnBrk="0" hangingPunct="1">
              <a:lnSpc>
                <a:spcPct val="120000"/>
              </a:lnSpc>
              <a:spcBef>
                <a:spcPts val="0"/>
              </a:spcBef>
              <a:buFont typeface="Arial" panose="020B0604020202020204" pitchFamily="34" charset="0"/>
              <a:buNone/>
              <a:defRPr sz="890" kern="1200" baseline="0">
                <a:solidFill>
                  <a:schemeClr val="tx1">
                    <a:lumMod val="50000"/>
                    <a:lumOff val="50000"/>
                  </a:schemeClr>
                </a:solidFill>
                <a:latin typeface="Lato Regular"/>
                <a:ea typeface="+mn-ea"/>
                <a:cs typeface="Lato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508000">
              <a:lnSpc>
                <a:spcPct val="100000"/>
              </a:lnSpc>
              <a:extLst>
                <a:ext uri="{35155182-B16C-46BC-9424-99874614C6A1}">
                  <wpsdc:indentchars xmlns="" xmlns:wpsdc="http://www.wps.cn/officeDocument/2017/drawingmlCustomData" val="200" checksum="282533468"/>
                </a:ext>
              </a:extLst>
            </a:pPr>
            <a:r>
              <a:rPr lang="zh-CN" altLang="en-US" sz="2000" dirty="0">
                <a:solidFill>
                  <a:schemeClr val="tx1"/>
                </a:solidFill>
                <a:latin typeface="微软雅黑" panose="020B0503020204020204" pitchFamily="34" charset="-122"/>
                <a:ea typeface="微软雅黑" panose="020B0503020204020204" pitchFamily="34" charset="-122"/>
                <a:cs typeface="+mn-ea"/>
                <a:sym typeface="+mn-lt"/>
              </a:rPr>
              <a:t>项目网站的范围是：1.信息发布2.资料下载3.交流互动。不再另外开设可供教师和学生使用的邮箱，如有邮件都将使用个人自己在其他网站上的邮箱。</a:t>
            </a:r>
            <a:endParaRPr lang="en-US" altLang="zh-CN" sz="2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17512" y="3400301"/>
            <a:ext cx="1873474" cy="1873472"/>
            <a:chOff x="5068163" y="6079077"/>
            <a:chExt cx="5199191" cy="5199189"/>
          </a:xfrm>
        </p:grpSpPr>
        <p:sp>
          <p:nvSpPr>
            <p:cNvPr id="9" name="Freeform 240"/>
            <p:cNvSpPr>
              <a:spLocks noEditPoints="1"/>
            </p:cNvSpPr>
            <p:nvPr/>
          </p:nvSpPr>
          <p:spPr bwMode="auto">
            <a:xfrm>
              <a:off x="5068163" y="6079077"/>
              <a:ext cx="5199191" cy="5199189"/>
            </a:xfrm>
            <a:custGeom>
              <a:avLst/>
              <a:gdLst>
                <a:gd name="T0" fmla="*/ 1840 w 1840"/>
                <a:gd name="T1" fmla="*/ 964 h 1840"/>
                <a:gd name="T2" fmla="*/ 1682 w 1840"/>
                <a:gd name="T3" fmla="*/ 808 h 1840"/>
                <a:gd name="T4" fmla="*/ 1791 w 1840"/>
                <a:gd name="T5" fmla="*/ 614 h 1840"/>
                <a:gd name="T6" fmla="*/ 1578 w 1840"/>
                <a:gd name="T7" fmla="*/ 521 h 1840"/>
                <a:gd name="T8" fmla="*/ 1602 w 1840"/>
                <a:gd name="T9" fmla="*/ 301 h 1840"/>
                <a:gd name="T10" fmla="*/ 1379 w 1840"/>
                <a:gd name="T11" fmla="*/ 303 h 1840"/>
                <a:gd name="T12" fmla="*/ 1318 w 1840"/>
                <a:gd name="T13" fmla="*/ 90 h 1840"/>
                <a:gd name="T14" fmla="*/ 1103 w 1840"/>
                <a:gd name="T15" fmla="*/ 173 h 1840"/>
                <a:gd name="T16" fmla="*/ 964 w 1840"/>
                <a:gd name="T17" fmla="*/ 0 h 1840"/>
                <a:gd name="T18" fmla="*/ 808 w 1840"/>
                <a:gd name="T19" fmla="*/ 159 h 1840"/>
                <a:gd name="T20" fmla="*/ 613 w 1840"/>
                <a:gd name="T21" fmla="*/ 49 h 1840"/>
                <a:gd name="T22" fmla="*/ 521 w 1840"/>
                <a:gd name="T23" fmla="*/ 262 h 1840"/>
                <a:gd name="T24" fmla="*/ 301 w 1840"/>
                <a:gd name="T25" fmla="*/ 239 h 1840"/>
                <a:gd name="T26" fmla="*/ 303 w 1840"/>
                <a:gd name="T27" fmla="*/ 461 h 1840"/>
                <a:gd name="T28" fmla="*/ 89 w 1840"/>
                <a:gd name="T29" fmla="*/ 522 h 1840"/>
                <a:gd name="T30" fmla="*/ 173 w 1840"/>
                <a:gd name="T31" fmla="*/ 737 h 1840"/>
                <a:gd name="T32" fmla="*/ 0 w 1840"/>
                <a:gd name="T33" fmla="*/ 877 h 1840"/>
                <a:gd name="T34" fmla="*/ 159 w 1840"/>
                <a:gd name="T35" fmla="*/ 1032 h 1840"/>
                <a:gd name="T36" fmla="*/ 49 w 1840"/>
                <a:gd name="T37" fmla="*/ 1227 h 1840"/>
                <a:gd name="T38" fmla="*/ 262 w 1840"/>
                <a:gd name="T39" fmla="*/ 1320 h 1840"/>
                <a:gd name="T40" fmla="*/ 239 w 1840"/>
                <a:gd name="T41" fmla="*/ 1540 h 1840"/>
                <a:gd name="T42" fmla="*/ 461 w 1840"/>
                <a:gd name="T43" fmla="*/ 1538 h 1840"/>
                <a:gd name="T44" fmla="*/ 522 w 1840"/>
                <a:gd name="T45" fmla="*/ 1751 h 1840"/>
                <a:gd name="T46" fmla="*/ 737 w 1840"/>
                <a:gd name="T47" fmla="*/ 1668 h 1840"/>
                <a:gd name="T48" fmla="*/ 876 w 1840"/>
                <a:gd name="T49" fmla="*/ 1840 h 1840"/>
                <a:gd name="T50" fmla="*/ 1032 w 1840"/>
                <a:gd name="T51" fmla="*/ 1682 h 1840"/>
                <a:gd name="T52" fmla="*/ 1227 w 1840"/>
                <a:gd name="T53" fmla="*/ 1791 h 1840"/>
                <a:gd name="T54" fmla="*/ 1319 w 1840"/>
                <a:gd name="T55" fmla="*/ 1579 h 1840"/>
                <a:gd name="T56" fmla="*/ 1540 w 1840"/>
                <a:gd name="T57" fmla="*/ 1602 h 1840"/>
                <a:gd name="T58" fmla="*/ 1538 w 1840"/>
                <a:gd name="T59" fmla="*/ 1380 h 1840"/>
                <a:gd name="T60" fmla="*/ 1751 w 1840"/>
                <a:gd name="T61" fmla="*/ 1318 h 1840"/>
                <a:gd name="T62" fmla="*/ 1668 w 1840"/>
                <a:gd name="T63" fmla="*/ 1104 h 1840"/>
                <a:gd name="T64" fmla="*/ 1081 w 1840"/>
                <a:gd name="T65" fmla="*/ 1490 h 1840"/>
                <a:gd name="T66" fmla="*/ 759 w 1840"/>
                <a:gd name="T67" fmla="*/ 351 h 1840"/>
                <a:gd name="T68" fmla="*/ 1081 w 1840"/>
                <a:gd name="T69" fmla="*/ 1490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40" h="1840">
                  <a:moveTo>
                    <a:pt x="1827" y="1080"/>
                  </a:moveTo>
                  <a:cubicBezTo>
                    <a:pt x="1840" y="964"/>
                    <a:pt x="1840" y="964"/>
                    <a:pt x="1840" y="964"/>
                  </a:cubicBezTo>
                  <a:cubicBezTo>
                    <a:pt x="1690" y="906"/>
                    <a:pt x="1690" y="906"/>
                    <a:pt x="1690" y="906"/>
                  </a:cubicBezTo>
                  <a:cubicBezTo>
                    <a:pt x="1689" y="874"/>
                    <a:pt x="1687" y="841"/>
                    <a:pt x="1682" y="808"/>
                  </a:cubicBezTo>
                  <a:cubicBezTo>
                    <a:pt x="1823" y="726"/>
                    <a:pt x="1823" y="726"/>
                    <a:pt x="1823" y="726"/>
                  </a:cubicBezTo>
                  <a:cubicBezTo>
                    <a:pt x="1791" y="614"/>
                    <a:pt x="1791" y="614"/>
                    <a:pt x="1791" y="614"/>
                  </a:cubicBezTo>
                  <a:cubicBezTo>
                    <a:pt x="1628" y="618"/>
                    <a:pt x="1628" y="618"/>
                    <a:pt x="1628" y="618"/>
                  </a:cubicBezTo>
                  <a:cubicBezTo>
                    <a:pt x="1614" y="584"/>
                    <a:pt x="1597" y="552"/>
                    <a:pt x="1578" y="521"/>
                  </a:cubicBezTo>
                  <a:cubicBezTo>
                    <a:pt x="1675" y="392"/>
                    <a:pt x="1675" y="392"/>
                    <a:pt x="1675" y="392"/>
                  </a:cubicBezTo>
                  <a:cubicBezTo>
                    <a:pt x="1602" y="301"/>
                    <a:pt x="1602" y="301"/>
                    <a:pt x="1602" y="301"/>
                  </a:cubicBezTo>
                  <a:cubicBezTo>
                    <a:pt x="1455" y="366"/>
                    <a:pt x="1455" y="366"/>
                    <a:pt x="1455" y="366"/>
                  </a:cubicBezTo>
                  <a:cubicBezTo>
                    <a:pt x="1431" y="344"/>
                    <a:pt x="1406" y="322"/>
                    <a:pt x="1379" y="303"/>
                  </a:cubicBezTo>
                  <a:cubicBezTo>
                    <a:pt x="1420" y="147"/>
                    <a:pt x="1420" y="147"/>
                    <a:pt x="1420" y="147"/>
                  </a:cubicBezTo>
                  <a:cubicBezTo>
                    <a:pt x="1318" y="90"/>
                    <a:pt x="1318" y="90"/>
                    <a:pt x="1318" y="90"/>
                  </a:cubicBezTo>
                  <a:cubicBezTo>
                    <a:pt x="1206" y="206"/>
                    <a:pt x="1206" y="206"/>
                    <a:pt x="1206" y="206"/>
                  </a:cubicBezTo>
                  <a:cubicBezTo>
                    <a:pt x="1173" y="193"/>
                    <a:pt x="1139" y="181"/>
                    <a:pt x="1103" y="173"/>
                  </a:cubicBezTo>
                  <a:cubicBezTo>
                    <a:pt x="1080" y="13"/>
                    <a:pt x="1080" y="13"/>
                    <a:pt x="1080" y="13"/>
                  </a:cubicBezTo>
                  <a:cubicBezTo>
                    <a:pt x="964" y="0"/>
                    <a:pt x="964" y="0"/>
                    <a:pt x="964" y="0"/>
                  </a:cubicBezTo>
                  <a:cubicBezTo>
                    <a:pt x="906" y="151"/>
                    <a:pt x="906" y="151"/>
                    <a:pt x="906" y="151"/>
                  </a:cubicBezTo>
                  <a:cubicBezTo>
                    <a:pt x="874" y="151"/>
                    <a:pt x="841" y="154"/>
                    <a:pt x="808" y="159"/>
                  </a:cubicBezTo>
                  <a:cubicBezTo>
                    <a:pt x="726" y="17"/>
                    <a:pt x="726" y="17"/>
                    <a:pt x="726" y="17"/>
                  </a:cubicBezTo>
                  <a:cubicBezTo>
                    <a:pt x="613" y="49"/>
                    <a:pt x="613" y="49"/>
                    <a:pt x="613" y="49"/>
                  </a:cubicBezTo>
                  <a:cubicBezTo>
                    <a:pt x="617" y="213"/>
                    <a:pt x="617" y="213"/>
                    <a:pt x="617" y="213"/>
                  </a:cubicBezTo>
                  <a:cubicBezTo>
                    <a:pt x="584" y="227"/>
                    <a:pt x="552" y="244"/>
                    <a:pt x="521" y="262"/>
                  </a:cubicBezTo>
                  <a:cubicBezTo>
                    <a:pt x="392" y="166"/>
                    <a:pt x="392" y="166"/>
                    <a:pt x="392" y="166"/>
                  </a:cubicBezTo>
                  <a:cubicBezTo>
                    <a:pt x="301" y="239"/>
                    <a:pt x="301" y="239"/>
                    <a:pt x="301" y="239"/>
                  </a:cubicBezTo>
                  <a:cubicBezTo>
                    <a:pt x="366" y="386"/>
                    <a:pt x="366" y="386"/>
                    <a:pt x="366" y="386"/>
                  </a:cubicBezTo>
                  <a:cubicBezTo>
                    <a:pt x="343" y="410"/>
                    <a:pt x="322" y="435"/>
                    <a:pt x="303" y="461"/>
                  </a:cubicBezTo>
                  <a:cubicBezTo>
                    <a:pt x="147" y="420"/>
                    <a:pt x="147" y="420"/>
                    <a:pt x="147" y="420"/>
                  </a:cubicBezTo>
                  <a:cubicBezTo>
                    <a:pt x="89" y="522"/>
                    <a:pt x="89" y="522"/>
                    <a:pt x="89" y="522"/>
                  </a:cubicBezTo>
                  <a:cubicBezTo>
                    <a:pt x="206" y="634"/>
                    <a:pt x="206" y="634"/>
                    <a:pt x="206" y="634"/>
                  </a:cubicBezTo>
                  <a:cubicBezTo>
                    <a:pt x="192" y="668"/>
                    <a:pt x="181" y="702"/>
                    <a:pt x="173" y="737"/>
                  </a:cubicBezTo>
                  <a:cubicBezTo>
                    <a:pt x="13" y="760"/>
                    <a:pt x="13" y="760"/>
                    <a:pt x="13" y="760"/>
                  </a:cubicBezTo>
                  <a:cubicBezTo>
                    <a:pt x="0" y="877"/>
                    <a:pt x="0" y="877"/>
                    <a:pt x="0" y="877"/>
                  </a:cubicBezTo>
                  <a:cubicBezTo>
                    <a:pt x="151" y="934"/>
                    <a:pt x="151" y="934"/>
                    <a:pt x="151" y="934"/>
                  </a:cubicBezTo>
                  <a:cubicBezTo>
                    <a:pt x="151" y="967"/>
                    <a:pt x="154" y="1000"/>
                    <a:pt x="159" y="1032"/>
                  </a:cubicBezTo>
                  <a:cubicBezTo>
                    <a:pt x="17" y="1115"/>
                    <a:pt x="17" y="1115"/>
                    <a:pt x="17" y="1115"/>
                  </a:cubicBezTo>
                  <a:cubicBezTo>
                    <a:pt x="49" y="1227"/>
                    <a:pt x="49" y="1227"/>
                    <a:pt x="49" y="1227"/>
                  </a:cubicBezTo>
                  <a:cubicBezTo>
                    <a:pt x="212" y="1223"/>
                    <a:pt x="212" y="1223"/>
                    <a:pt x="212" y="1223"/>
                  </a:cubicBezTo>
                  <a:cubicBezTo>
                    <a:pt x="227" y="1257"/>
                    <a:pt x="243" y="1289"/>
                    <a:pt x="262" y="1320"/>
                  </a:cubicBezTo>
                  <a:cubicBezTo>
                    <a:pt x="166" y="1449"/>
                    <a:pt x="166" y="1449"/>
                    <a:pt x="166" y="1449"/>
                  </a:cubicBezTo>
                  <a:cubicBezTo>
                    <a:pt x="239" y="1540"/>
                    <a:pt x="239" y="1540"/>
                    <a:pt x="239" y="1540"/>
                  </a:cubicBezTo>
                  <a:cubicBezTo>
                    <a:pt x="386" y="1474"/>
                    <a:pt x="386" y="1474"/>
                    <a:pt x="386" y="1474"/>
                  </a:cubicBezTo>
                  <a:cubicBezTo>
                    <a:pt x="410" y="1497"/>
                    <a:pt x="435" y="1518"/>
                    <a:pt x="461" y="1538"/>
                  </a:cubicBezTo>
                  <a:cubicBezTo>
                    <a:pt x="420" y="1694"/>
                    <a:pt x="420" y="1694"/>
                    <a:pt x="420" y="1694"/>
                  </a:cubicBezTo>
                  <a:cubicBezTo>
                    <a:pt x="522" y="1751"/>
                    <a:pt x="522" y="1751"/>
                    <a:pt x="522" y="1751"/>
                  </a:cubicBezTo>
                  <a:cubicBezTo>
                    <a:pt x="634" y="1635"/>
                    <a:pt x="634" y="1635"/>
                    <a:pt x="634" y="1635"/>
                  </a:cubicBezTo>
                  <a:cubicBezTo>
                    <a:pt x="667" y="1648"/>
                    <a:pt x="702" y="1659"/>
                    <a:pt x="737" y="1668"/>
                  </a:cubicBezTo>
                  <a:cubicBezTo>
                    <a:pt x="760" y="1827"/>
                    <a:pt x="760" y="1827"/>
                    <a:pt x="760" y="1827"/>
                  </a:cubicBezTo>
                  <a:cubicBezTo>
                    <a:pt x="876" y="1840"/>
                    <a:pt x="876" y="1840"/>
                    <a:pt x="876" y="1840"/>
                  </a:cubicBezTo>
                  <a:cubicBezTo>
                    <a:pt x="934" y="1690"/>
                    <a:pt x="934" y="1690"/>
                    <a:pt x="934" y="1690"/>
                  </a:cubicBezTo>
                  <a:cubicBezTo>
                    <a:pt x="967" y="1689"/>
                    <a:pt x="1000" y="1687"/>
                    <a:pt x="1032" y="1682"/>
                  </a:cubicBezTo>
                  <a:cubicBezTo>
                    <a:pt x="1114" y="1823"/>
                    <a:pt x="1114" y="1823"/>
                    <a:pt x="1114" y="1823"/>
                  </a:cubicBezTo>
                  <a:cubicBezTo>
                    <a:pt x="1227" y="1791"/>
                    <a:pt x="1227" y="1791"/>
                    <a:pt x="1227" y="1791"/>
                  </a:cubicBezTo>
                  <a:cubicBezTo>
                    <a:pt x="1223" y="1628"/>
                    <a:pt x="1223" y="1628"/>
                    <a:pt x="1223" y="1628"/>
                  </a:cubicBezTo>
                  <a:cubicBezTo>
                    <a:pt x="1256" y="1614"/>
                    <a:pt x="1289" y="1597"/>
                    <a:pt x="1319" y="1579"/>
                  </a:cubicBezTo>
                  <a:cubicBezTo>
                    <a:pt x="1448" y="1675"/>
                    <a:pt x="1448" y="1675"/>
                    <a:pt x="1448" y="1675"/>
                  </a:cubicBezTo>
                  <a:cubicBezTo>
                    <a:pt x="1540" y="1602"/>
                    <a:pt x="1540" y="1602"/>
                    <a:pt x="1540" y="1602"/>
                  </a:cubicBezTo>
                  <a:cubicBezTo>
                    <a:pt x="1474" y="1455"/>
                    <a:pt x="1474" y="1455"/>
                    <a:pt x="1474" y="1455"/>
                  </a:cubicBezTo>
                  <a:cubicBezTo>
                    <a:pt x="1497" y="1431"/>
                    <a:pt x="1518" y="1406"/>
                    <a:pt x="1538" y="1380"/>
                  </a:cubicBezTo>
                  <a:cubicBezTo>
                    <a:pt x="1694" y="1420"/>
                    <a:pt x="1694" y="1420"/>
                    <a:pt x="1694" y="1420"/>
                  </a:cubicBezTo>
                  <a:cubicBezTo>
                    <a:pt x="1751" y="1318"/>
                    <a:pt x="1751" y="1318"/>
                    <a:pt x="1751" y="1318"/>
                  </a:cubicBezTo>
                  <a:cubicBezTo>
                    <a:pt x="1635" y="1207"/>
                    <a:pt x="1635" y="1207"/>
                    <a:pt x="1635" y="1207"/>
                  </a:cubicBezTo>
                  <a:cubicBezTo>
                    <a:pt x="1648" y="1173"/>
                    <a:pt x="1659" y="1139"/>
                    <a:pt x="1668" y="1104"/>
                  </a:cubicBezTo>
                  <a:lnTo>
                    <a:pt x="1827" y="1080"/>
                  </a:lnTo>
                  <a:close/>
                  <a:moveTo>
                    <a:pt x="1081" y="1490"/>
                  </a:moveTo>
                  <a:cubicBezTo>
                    <a:pt x="766" y="1579"/>
                    <a:pt x="439" y="1396"/>
                    <a:pt x="350" y="1081"/>
                  </a:cubicBezTo>
                  <a:cubicBezTo>
                    <a:pt x="262" y="767"/>
                    <a:pt x="445" y="439"/>
                    <a:pt x="759" y="351"/>
                  </a:cubicBezTo>
                  <a:cubicBezTo>
                    <a:pt x="1074" y="262"/>
                    <a:pt x="1401" y="445"/>
                    <a:pt x="1490" y="760"/>
                  </a:cubicBezTo>
                  <a:cubicBezTo>
                    <a:pt x="1579" y="1074"/>
                    <a:pt x="1396" y="1401"/>
                    <a:pt x="1081" y="1490"/>
                  </a:cubicBezTo>
                  <a:close/>
                </a:path>
              </a:pathLst>
            </a:custGeom>
            <a:solidFill>
              <a:schemeClr val="accent2"/>
            </a:solidFill>
            <a:ln>
              <a:noFill/>
            </a:ln>
          </p:spPr>
          <p:txBody>
            <a:bodyPr vert="horz" wrap="square" lIns="27119" tIns="0" rIns="27119" bIns="0" numCol="1" anchor="t" anchorCtr="0" compatLnSpc="1"/>
            <a:lstStyle/>
            <a:p>
              <a:pPr>
                <a:lnSpc>
                  <a:spcPct val="120000"/>
                </a:lnSpc>
              </a:pPr>
              <a:endParaRPr lang="id-ID" sz="1185">
                <a:latin typeface="Arial" panose="020B0604020202020204" pitchFamily="34" charset="0"/>
                <a:ea typeface="微软雅黑" panose="020B0503020204020204" pitchFamily="34" charset="-122"/>
                <a:sym typeface="Arial" panose="020B0604020202020204" pitchFamily="34" charset="0"/>
              </a:endParaRPr>
            </a:p>
          </p:txBody>
        </p:sp>
        <p:sp>
          <p:nvSpPr>
            <p:cNvPr id="11" name="Freeform 247"/>
            <p:cNvSpPr>
              <a:spLocks noEditPoints="1"/>
            </p:cNvSpPr>
            <p:nvPr/>
          </p:nvSpPr>
          <p:spPr bwMode="auto">
            <a:xfrm>
              <a:off x="6521688" y="7537269"/>
              <a:ext cx="2292142" cy="2286366"/>
            </a:xfrm>
            <a:custGeom>
              <a:avLst/>
              <a:gdLst>
                <a:gd name="T0" fmla="*/ 250 w 500"/>
                <a:gd name="T1" fmla="*/ 499 h 499"/>
                <a:gd name="T2" fmla="*/ 0 w 500"/>
                <a:gd name="T3" fmla="*/ 249 h 499"/>
                <a:gd name="T4" fmla="*/ 250 w 500"/>
                <a:gd name="T5" fmla="*/ 0 h 499"/>
                <a:gd name="T6" fmla="*/ 500 w 500"/>
                <a:gd name="T7" fmla="*/ 249 h 499"/>
                <a:gd name="T8" fmla="*/ 250 w 500"/>
                <a:gd name="T9" fmla="*/ 499 h 499"/>
                <a:gd name="T10" fmla="*/ 250 w 500"/>
                <a:gd name="T11" fmla="*/ 140 h 499"/>
                <a:gd name="T12" fmla="*/ 140 w 500"/>
                <a:gd name="T13" fmla="*/ 249 h 499"/>
                <a:gd name="T14" fmla="*/ 250 w 500"/>
                <a:gd name="T15" fmla="*/ 359 h 499"/>
                <a:gd name="T16" fmla="*/ 360 w 500"/>
                <a:gd name="T17" fmla="*/ 249 h 499"/>
                <a:gd name="T18" fmla="*/ 250 w 500"/>
                <a:gd name="T19" fmla="*/ 14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0" h="499">
                  <a:moveTo>
                    <a:pt x="250" y="499"/>
                  </a:moveTo>
                  <a:cubicBezTo>
                    <a:pt x="112" y="499"/>
                    <a:pt x="0" y="387"/>
                    <a:pt x="0" y="249"/>
                  </a:cubicBezTo>
                  <a:cubicBezTo>
                    <a:pt x="0" y="112"/>
                    <a:pt x="112" y="0"/>
                    <a:pt x="250" y="0"/>
                  </a:cubicBezTo>
                  <a:cubicBezTo>
                    <a:pt x="388" y="0"/>
                    <a:pt x="500" y="112"/>
                    <a:pt x="500" y="249"/>
                  </a:cubicBezTo>
                  <a:cubicBezTo>
                    <a:pt x="500" y="387"/>
                    <a:pt x="388" y="499"/>
                    <a:pt x="250" y="499"/>
                  </a:cubicBezTo>
                  <a:close/>
                  <a:moveTo>
                    <a:pt x="250" y="140"/>
                  </a:moveTo>
                  <a:cubicBezTo>
                    <a:pt x="190" y="140"/>
                    <a:pt x="140" y="189"/>
                    <a:pt x="140" y="249"/>
                  </a:cubicBezTo>
                  <a:cubicBezTo>
                    <a:pt x="140" y="310"/>
                    <a:pt x="190" y="359"/>
                    <a:pt x="250" y="359"/>
                  </a:cubicBezTo>
                  <a:cubicBezTo>
                    <a:pt x="311" y="359"/>
                    <a:pt x="360" y="310"/>
                    <a:pt x="360" y="249"/>
                  </a:cubicBezTo>
                  <a:cubicBezTo>
                    <a:pt x="360" y="189"/>
                    <a:pt x="311" y="140"/>
                    <a:pt x="250" y="140"/>
                  </a:cubicBezTo>
                  <a:close/>
                </a:path>
              </a:pathLst>
            </a:custGeom>
            <a:solidFill>
              <a:schemeClr val="accent2"/>
            </a:solidFill>
            <a:ln>
              <a:noFill/>
            </a:ln>
          </p:spPr>
          <p:txBody>
            <a:bodyPr vert="horz" wrap="square" lIns="27119" tIns="0" rIns="27119" bIns="0" numCol="1" anchor="t" anchorCtr="0" compatLnSpc="1"/>
            <a:lstStyle/>
            <a:p>
              <a:pPr>
                <a:lnSpc>
                  <a:spcPct val="120000"/>
                </a:lnSpc>
              </a:pPr>
              <a:endParaRPr lang="id-ID" sz="1185">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3" name="Group 22"/>
          <p:cNvGrpSpPr/>
          <p:nvPr/>
        </p:nvGrpSpPr>
        <p:grpSpPr>
          <a:xfrm>
            <a:off x="3688287" y="2759275"/>
            <a:ext cx="2154301" cy="2154301"/>
            <a:chOff x="10036426" y="5299731"/>
            <a:chExt cx="5978535" cy="5978535"/>
          </a:xfrm>
        </p:grpSpPr>
        <p:sp>
          <p:nvSpPr>
            <p:cNvPr id="8" name="Freeform 239"/>
            <p:cNvSpPr>
              <a:spLocks noEditPoints="1"/>
            </p:cNvSpPr>
            <p:nvPr/>
          </p:nvSpPr>
          <p:spPr bwMode="auto">
            <a:xfrm>
              <a:off x="10036426" y="5299731"/>
              <a:ext cx="5978535" cy="5978535"/>
            </a:xfrm>
            <a:custGeom>
              <a:avLst/>
              <a:gdLst>
                <a:gd name="T0" fmla="*/ 2116 w 2116"/>
                <a:gd name="T1" fmla="*/ 1052 h 2116"/>
                <a:gd name="T2" fmla="*/ 1925 w 2116"/>
                <a:gd name="T3" fmla="*/ 883 h 2116"/>
                <a:gd name="T4" fmla="*/ 2038 w 2116"/>
                <a:gd name="T5" fmla="*/ 652 h 2116"/>
                <a:gd name="T6" fmla="*/ 1795 w 2116"/>
                <a:gd name="T7" fmla="*/ 570 h 2116"/>
                <a:gd name="T8" fmla="*/ 1802 w 2116"/>
                <a:gd name="T9" fmla="*/ 305 h 2116"/>
                <a:gd name="T10" fmla="*/ 1548 w 2116"/>
                <a:gd name="T11" fmla="*/ 321 h 2116"/>
                <a:gd name="T12" fmla="*/ 1464 w 2116"/>
                <a:gd name="T13" fmla="*/ 80 h 2116"/>
                <a:gd name="T14" fmla="*/ 1234 w 2116"/>
                <a:gd name="T15" fmla="*/ 191 h 2116"/>
                <a:gd name="T16" fmla="*/ 1052 w 2116"/>
                <a:gd name="T17" fmla="*/ 0 h 2116"/>
                <a:gd name="T18" fmla="*/ 884 w 2116"/>
                <a:gd name="T19" fmla="*/ 191 h 2116"/>
                <a:gd name="T20" fmla="*/ 653 w 2116"/>
                <a:gd name="T21" fmla="*/ 78 h 2116"/>
                <a:gd name="T22" fmla="*/ 570 w 2116"/>
                <a:gd name="T23" fmla="*/ 321 h 2116"/>
                <a:gd name="T24" fmla="*/ 305 w 2116"/>
                <a:gd name="T25" fmla="*/ 314 h 2116"/>
                <a:gd name="T26" fmla="*/ 322 w 2116"/>
                <a:gd name="T27" fmla="*/ 568 h 2116"/>
                <a:gd name="T28" fmla="*/ 81 w 2116"/>
                <a:gd name="T29" fmla="*/ 652 h 2116"/>
                <a:gd name="T30" fmla="*/ 192 w 2116"/>
                <a:gd name="T31" fmla="*/ 882 h 2116"/>
                <a:gd name="T32" fmla="*/ 0 w 2116"/>
                <a:gd name="T33" fmla="*/ 1064 h 2116"/>
                <a:gd name="T34" fmla="*/ 191 w 2116"/>
                <a:gd name="T35" fmla="*/ 1233 h 2116"/>
                <a:gd name="T36" fmla="*/ 78 w 2116"/>
                <a:gd name="T37" fmla="*/ 1463 h 2116"/>
                <a:gd name="T38" fmla="*/ 321 w 2116"/>
                <a:gd name="T39" fmla="*/ 1546 h 2116"/>
                <a:gd name="T40" fmla="*/ 314 w 2116"/>
                <a:gd name="T41" fmla="*/ 1811 h 2116"/>
                <a:gd name="T42" fmla="*/ 569 w 2116"/>
                <a:gd name="T43" fmla="*/ 1794 h 2116"/>
                <a:gd name="T44" fmla="*/ 653 w 2116"/>
                <a:gd name="T45" fmla="*/ 2035 h 2116"/>
                <a:gd name="T46" fmla="*/ 882 w 2116"/>
                <a:gd name="T47" fmla="*/ 1925 h 2116"/>
                <a:gd name="T48" fmla="*/ 1064 w 2116"/>
                <a:gd name="T49" fmla="*/ 2116 h 2116"/>
                <a:gd name="T50" fmla="*/ 1233 w 2116"/>
                <a:gd name="T51" fmla="*/ 1925 h 2116"/>
                <a:gd name="T52" fmla="*/ 1464 w 2116"/>
                <a:gd name="T53" fmla="*/ 2038 h 2116"/>
                <a:gd name="T54" fmla="*/ 1546 w 2116"/>
                <a:gd name="T55" fmla="*/ 1795 h 2116"/>
                <a:gd name="T56" fmla="*/ 1811 w 2116"/>
                <a:gd name="T57" fmla="*/ 1802 h 2116"/>
                <a:gd name="T58" fmla="*/ 1795 w 2116"/>
                <a:gd name="T59" fmla="*/ 1547 h 2116"/>
                <a:gd name="T60" fmla="*/ 2036 w 2116"/>
                <a:gd name="T61" fmla="*/ 1463 h 2116"/>
                <a:gd name="T62" fmla="*/ 1925 w 2116"/>
                <a:gd name="T63" fmla="*/ 1234 h 2116"/>
                <a:gd name="T64" fmla="*/ 1358 w 2116"/>
                <a:gd name="T65" fmla="*/ 1669 h 2116"/>
                <a:gd name="T66" fmla="*/ 759 w 2116"/>
                <a:gd name="T67" fmla="*/ 447 h 2116"/>
                <a:gd name="T68" fmla="*/ 1358 w 2116"/>
                <a:gd name="T69" fmla="*/ 1669 h 2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16" h="2116">
                  <a:moveTo>
                    <a:pt x="1941" y="1111"/>
                  </a:moveTo>
                  <a:cubicBezTo>
                    <a:pt x="2116" y="1052"/>
                    <a:pt x="2116" y="1052"/>
                    <a:pt x="2116" y="1052"/>
                  </a:cubicBezTo>
                  <a:cubicBezTo>
                    <a:pt x="2107" y="917"/>
                    <a:pt x="2107" y="917"/>
                    <a:pt x="2107" y="917"/>
                  </a:cubicBezTo>
                  <a:cubicBezTo>
                    <a:pt x="1925" y="883"/>
                    <a:pt x="1925" y="883"/>
                    <a:pt x="1925" y="883"/>
                  </a:cubicBezTo>
                  <a:cubicBezTo>
                    <a:pt x="1918" y="847"/>
                    <a:pt x="1908" y="810"/>
                    <a:pt x="1896" y="774"/>
                  </a:cubicBezTo>
                  <a:cubicBezTo>
                    <a:pt x="2038" y="652"/>
                    <a:pt x="2038" y="652"/>
                    <a:pt x="2038" y="652"/>
                  </a:cubicBezTo>
                  <a:cubicBezTo>
                    <a:pt x="1979" y="532"/>
                    <a:pt x="1979" y="532"/>
                    <a:pt x="1979" y="532"/>
                  </a:cubicBezTo>
                  <a:cubicBezTo>
                    <a:pt x="1795" y="570"/>
                    <a:pt x="1795" y="570"/>
                    <a:pt x="1795" y="570"/>
                  </a:cubicBezTo>
                  <a:cubicBezTo>
                    <a:pt x="1772" y="535"/>
                    <a:pt x="1747" y="502"/>
                    <a:pt x="1720" y="471"/>
                  </a:cubicBezTo>
                  <a:cubicBezTo>
                    <a:pt x="1802" y="305"/>
                    <a:pt x="1802" y="305"/>
                    <a:pt x="1802" y="305"/>
                  </a:cubicBezTo>
                  <a:cubicBezTo>
                    <a:pt x="1700" y="217"/>
                    <a:pt x="1700" y="217"/>
                    <a:pt x="1700" y="217"/>
                  </a:cubicBezTo>
                  <a:cubicBezTo>
                    <a:pt x="1548" y="321"/>
                    <a:pt x="1548" y="321"/>
                    <a:pt x="1548" y="321"/>
                  </a:cubicBezTo>
                  <a:cubicBezTo>
                    <a:pt x="1516" y="301"/>
                    <a:pt x="1483" y="282"/>
                    <a:pt x="1450" y="265"/>
                  </a:cubicBezTo>
                  <a:cubicBezTo>
                    <a:pt x="1464" y="80"/>
                    <a:pt x="1464" y="80"/>
                    <a:pt x="1464" y="80"/>
                  </a:cubicBezTo>
                  <a:cubicBezTo>
                    <a:pt x="1336" y="37"/>
                    <a:pt x="1336" y="37"/>
                    <a:pt x="1336" y="37"/>
                  </a:cubicBezTo>
                  <a:cubicBezTo>
                    <a:pt x="1234" y="191"/>
                    <a:pt x="1234" y="191"/>
                    <a:pt x="1234" y="191"/>
                  </a:cubicBezTo>
                  <a:cubicBezTo>
                    <a:pt x="1194" y="183"/>
                    <a:pt x="1152" y="178"/>
                    <a:pt x="1111" y="175"/>
                  </a:cubicBezTo>
                  <a:cubicBezTo>
                    <a:pt x="1052" y="0"/>
                    <a:pt x="1052" y="0"/>
                    <a:pt x="1052" y="0"/>
                  </a:cubicBezTo>
                  <a:cubicBezTo>
                    <a:pt x="918" y="9"/>
                    <a:pt x="918" y="9"/>
                    <a:pt x="918" y="9"/>
                  </a:cubicBezTo>
                  <a:cubicBezTo>
                    <a:pt x="884" y="191"/>
                    <a:pt x="884" y="191"/>
                    <a:pt x="884" y="191"/>
                  </a:cubicBezTo>
                  <a:cubicBezTo>
                    <a:pt x="847" y="198"/>
                    <a:pt x="810" y="208"/>
                    <a:pt x="774" y="220"/>
                  </a:cubicBezTo>
                  <a:cubicBezTo>
                    <a:pt x="653" y="78"/>
                    <a:pt x="653" y="78"/>
                    <a:pt x="653" y="78"/>
                  </a:cubicBezTo>
                  <a:cubicBezTo>
                    <a:pt x="532" y="137"/>
                    <a:pt x="532" y="137"/>
                    <a:pt x="532" y="137"/>
                  </a:cubicBezTo>
                  <a:cubicBezTo>
                    <a:pt x="570" y="321"/>
                    <a:pt x="570" y="321"/>
                    <a:pt x="570" y="321"/>
                  </a:cubicBezTo>
                  <a:cubicBezTo>
                    <a:pt x="535" y="344"/>
                    <a:pt x="502" y="369"/>
                    <a:pt x="471" y="396"/>
                  </a:cubicBezTo>
                  <a:cubicBezTo>
                    <a:pt x="305" y="314"/>
                    <a:pt x="305" y="314"/>
                    <a:pt x="305" y="314"/>
                  </a:cubicBezTo>
                  <a:cubicBezTo>
                    <a:pt x="217" y="416"/>
                    <a:pt x="217" y="416"/>
                    <a:pt x="217" y="416"/>
                  </a:cubicBezTo>
                  <a:cubicBezTo>
                    <a:pt x="322" y="568"/>
                    <a:pt x="322" y="568"/>
                    <a:pt x="322" y="568"/>
                  </a:cubicBezTo>
                  <a:cubicBezTo>
                    <a:pt x="301" y="600"/>
                    <a:pt x="282" y="633"/>
                    <a:pt x="265" y="666"/>
                  </a:cubicBezTo>
                  <a:cubicBezTo>
                    <a:pt x="81" y="652"/>
                    <a:pt x="81" y="652"/>
                    <a:pt x="81" y="652"/>
                  </a:cubicBezTo>
                  <a:cubicBezTo>
                    <a:pt x="37" y="780"/>
                    <a:pt x="37" y="780"/>
                    <a:pt x="37" y="780"/>
                  </a:cubicBezTo>
                  <a:cubicBezTo>
                    <a:pt x="192" y="882"/>
                    <a:pt x="192" y="882"/>
                    <a:pt x="192" y="882"/>
                  </a:cubicBezTo>
                  <a:cubicBezTo>
                    <a:pt x="183" y="923"/>
                    <a:pt x="178" y="964"/>
                    <a:pt x="175" y="1005"/>
                  </a:cubicBezTo>
                  <a:cubicBezTo>
                    <a:pt x="0" y="1064"/>
                    <a:pt x="0" y="1064"/>
                    <a:pt x="0" y="1064"/>
                  </a:cubicBezTo>
                  <a:cubicBezTo>
                    <a:pt x="9" y="1198"/>
                    <a:pt x="9" y="1198"/>
                    <a:pt x="9" y="1198"/>
                  </a:cubicBezTo>
                  <a:cubicBezTo>
                    <a:pt x="191" y="1233"/>
                    <a:pt x="191" y="1233"/>
                    <a:pt x="191" y="1233"/>
                  </a:cubicBezTo>
                  <a:cubicBezTo>
                    <a:pt x="199" y="1269"/>
                    <a:pt x="208" y="1306"/>
                    <a:pt x="221" y="1342"/>
                  </a:cubicBezTo>
                  <a:cubicBezTo>
                    <a:pt x="78" y="1463"/>
                    <a:pt x="78" y="1463"/>
                    <a:pt x="78" y="1463"/>
                  </a:cubicBezTo>
                  <a:cubicBezTo>
                    <a:pt x="138" y="1584"/>
                    <a:pt x="138" y="1584"/>
                    <a:pt x="138" y="1584"/>
                  </a:cubicBezTo>
                  <a:cubicBezTo>
                    <a:pt x="321" y="1546"/>
                    <a:pt x="321" y="1546"/>
                    <a:pt x="321" y="1546"/>
                  </a:cubicBezTo>
                  <a:cubicBezTo>
                    <a:pt x="344" y="1581"/>
                    <a:pt x="369" y="1614"/>
                    <a:pt x="397" y="1645"/>
                  </a:cubicBezTo>
                  <a:cubicBezTo>
                    <a:pt x="314" y="1811"/>
                    <a:pt x="314" y="1811"/>
                    <a:pt x="314" y="1811"/>
                  </a:cubicBezTo>
                  <a:cubicBezTo>
                    <a:pt x="416" y="1899"/>
                    <a:pt x="416" y="1899"/>
                    <a:pt x="416" y="1899"/>
                  </a:cubicBezTo>
                  <a:cubicBezTo>
                    <a:pt x="569" y="1794"/>
                    <a:pt x="569" y="1794"/>
                    <a:pt x="569" y="1794"/>
                  </a:cubicBezTo>
                  <a:cubicBezTo>
                    <a:pt x="600" y="1815"/>
                    <a:pt x="633" y="1834"/>
                    <a:pt x="667" y="1851"/>
                  </a:cubicBezTo>
                  <a:cubicBezTo>
                    <a:pt x="653" y="2035"/>
                    <a:pt x="653" y="2035"/>
                    <a:pt x="653" y="2035"/>
                  </a:cubicBezTo>
                  <a:cubicBezTo>
                    <a:pt x="780" y="2079"/>
                    <a:pt x="780" y="2079"/>
                    <a:pt x="780" y="2079"/>
                  </a:cubicBezTo>
                  <a:cubicBezTo>
                    <a:pt x="882" y="1925"/>
                    <a:pt x="882" y="1925"/>
                    <a:pt x="882" y="1925"/>
                  </a:cubicBezTo>
                  <a:cubicBezTo>
                    <a:pt x="923" y="1933"/>
                    <a:pt x="964" y="1938"/>
                    <a:pt x="1005" y="1941"/>
                  </a:cubicBezTo>
                  <a:cubicBezTo>
                    <a:pt x="1064" y="2116"/>
                    <a:pt x="1064" y="2116"/>
                    <a:pt x="1064" y="2116"/>
                  </a:cubicBezTo>
                  <a:cubicBezTo>
                    <a:pt x="1199" y="2107"/>
                    <a:pt x="1199" y="2107"/>
                    <a:pt x="1199" y="2107"/>
                  </a:cubicBezTo>
                  <a:cubicBezTo>
                    <a:pt x="1233" y="1925"/>
                    <a:pt x="1233" y="1925"/>
                    <a:pt x="1233" y="1925"/>
                  </a:cubicBezTo>
                  <a:cubicBezTo>
                    <a:pt x="1269" y="1918"/>
                    <a:pt x="1306" y="1908"/>
                    <a:pt x="1342" y="1896"/>
                  </a:cubicBezTo>
                  <a:cubicBezTo>
                    <a:pt x="1464" y="2038"/>
                    <a:pt x="1464" y="2038"/>
                    <a:pt x="1464" y="2038"/>
                  </a:cubicBezTo>
                  <a:cubicBezTo>
                    <a:pt x="1584" y="1979"/>
                    <a:pt x="1584" y="1979"/>
                    <a:pt x="1584" y="1979"/>
                  </a:cubicBezTo>
                  <a:cubicBezTo>
                    <a:pt x="1546" y="1795"/>
                    <a:pt x="1546" y="1795"/>
                    <a:pt x="1546" y="1795"/>
                  </a:cubicBezTo>
                  <a:cubicBezTo>
                    <a:pt x="1581" y="1772"/>
                    <a:pt x="1614" y="1747"/>
                    <a:pt x="1645" y="1719"/>
                  </a:cubicBezTo>
                  <a:cubicBezTo>
                    <a:pt x="1811" y="1802"/>
                    <a:pt x="1811" y="1802"/>
                    <a:pt x="1811" y="1802"/>
                  </a:cubicBezTo>
                  <a:cubicBezTo>
                    <a:pt x="1899" y="1700"/>
                    <a:pt x="1899" y="1700"/>
                    <a:pt x="1899" y="1700"/>
                  </a:cubicBezTo>
                  <a:cubicBezTo>
                    <a:pt x="1795" y="1547"/>
                    <a:pt x="1795" y="1547"/>
                    <a:pt x="1795" y="1547"/>
                  </a:cubicBezTo>
                  <a:cubicBezTo>
                    <a:pt x="1816" y="1516"/>
                    <a:pt x="1834" y="1483"/>
                    <a:pt x="1851" y="1450"/>
                  </a:cubicBezTo>
                  <a:cubicBezTo>
                    <a:pt x="2036" y="1463"/>
                    <a:pt x="2036" y="1463"/>
                    <a:pt x="2036" y="1463"/>
                  </a:cubicBezTo>
                  <a:cubicBezTo>
                    <a:pt x="2079" y="1336"/>
                    <a:pt x="2079" y="1336"/>
                    <a:pt x="2079" y="1336"/>
                  </a:cubicBezTo>
                  <a:cubicBezTo>
                    <a:pt x="1925" y="1234"/>
                    <a:pt x="1925" y="1234"/>
                    <a:pt x="1925" y="1234"/>
                  </a:cubicBezTo>
                  <a:cubicBezTo>
                    <a:pt x="1933" y="1193"/>
                    <a:pt x="1938" y="1152"/>
                    <a:pt x="1941" y="1111"/>
                  </a:cubicBezTo>
                  <a:close/>
                  <a:moveTo>
                    <a:pt x="1358" y="1669"/>
                  </a:moveTo>
                  <a:cubicBezTo>
                    <a:pt x="1020" y="1834"/>
                    <a:pt x="613" y="1695"/>
                    <a:pt x="447" y="1357"/>
                  </a:cubicBezTo>
                  <a:cubicBezTo>
                    <a:pt x="282" y="1020"/>
                    <a:pt x="421" y="613"/>
                    <a:pt x="759" y="447"/>
                  </a:cubicBezTo>
                  <a:cubicBezTo>
                    <a:pt x="1096" y="282"/>
                    <a:pt x="1504" y="421"/>
                    <a:pt x="1669" y="759"/>
                  </a:cubicBezTo>
                  <a:cubicBezTo>
                    <a:pt x="1834" y="1096"/>
                    <a:pt x="1695" y="1503"/>
                    <a:pt x="1358" y="1669"/>
                  </a:cubicBezTo>
                  <a:close/>
                </a:path>
              </a:pathLst>
            </a:custGeom>
            <a:solidFill>
              <a:schemeClr val="accent4"/>
            </a:solidFill>
            <a:ln>
              <a:noFill/>
            </a:ln>
          </p:spPr>
          <p:txBody>
            <a:bodyPr vert="horz" wrap="square" lIns="27119" tIns="0" rIns="27119" bIns="0" numCol="1" anchor="t" anchorCtr="0" compatLnSpc="1"/>
            <a:lstStyle/>
            <a:p>
              <a:pPr>
                <a:lnSpc>
                  <a:spcPct val="120000"/>
                </a:lnSpc>
              </a:pPr>
              <a:endParaRPr lang="id-ID" sz="1185">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248"/>
            <p:cNvSpPr>
              <a:spLocks noEditPoints="1"/>
            </p:cNvSpPr>
            <p:nvPr/>
          </p:nvSpPr>
          <p:spPr bwMode="auto">
            <a:xfrm>
              <a:off x="11896328" y="7080775"/>
              <a:ext cx="2382846" cy="2393316"/>
            </a:xfrm>
            <a:custGeom>
              <a:avLst/>
              <a:gdLst>
                <a:gd name="T0" fmla="*/ 287 w 574"/>
                <a:gd name="T1" fmla="*/ 575 h 575"/>
                <a:gd name="T2" fmla="*/ 0 w 574"/>
                <a:gd name="T3" fmla="*/ 287 h 575"/>
                <a:gd name="T4" fmla="*/ 287 w 574"/>
                <a:gd name="T5" fmla="*/ 0 h 575"/>
                <a:gd name="T6" fmla="*/ 574 w 574"/>
                <a:gd name="T7" fmla="*/ 287 h 575"/>
                <a:gd name="T8" fmla="*/ 287 w 574"/>
                <a:gd name="T9" fmla="*/ 575 h 575"/>
                <a:gd name="T10" fmla="*/ 287 w 574"/>
                <a:gd name="T11" fmla="*/ 160 h 575"/>
                <a:gd name="T12" fmla="*/ 160 w 574"/>
                <a:gd name="T13" fmla="*/ 287 h 575"/>
                <a:gd name="T14" fmla="*/ 287 w 574"/>
                <a:gd name="T15" fmla="*/ 415 h 575"/>
                <a:gd name="T16" fmla="*/ 414 w 574"/>
                <a:gd name="T17" fmla="*/ 287 h 575"/>
                <a:gd name="T18" fmla="*/ 287 w 574"/>
                <a:gd name="T19" fmla="*/ 16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4" h="575">
                  <a:moveTo>
                    <a:pt x="287" y="575"/>
                  </a:moveTo>
                  <a:cubicBezTo>
                    <a:pt x="129" y="575"/>
                    <a:pt x="0" y="446"/>
                    <a:pt x="0" y="287"/>
                  </a:cubicBezTo>
                  <a:cubicBezTo>
                    <a:pt x="0" y="129"/>
                    <a:pt x="129" y="0"/>
                    <a:pt x="287" y="0"/>
                  </a:cubicBezTo>
                  <a:cubicBezTo>
                    <a:pt x="446" y="0"/>
                    <a:pt x="574" y="129"/>
                    <a:pt x="574" y="287"/>
                  </a:cubicBezTo>
                  <a:cubicBezTo>
                    <a:pt x="574" y="446"/>
                    <a:pt x="446" y="575"/>
                    <a:pt x="287" y="575"/>
                  </a:cubicBezTo>
                  <a:close/>
                  <a:moveTo>
                    <a:pt x="287" y="160"/>
                  </a:moveTo>
                  <a:cubicBezTo>
                    <a:pt x="217" y="160"/>
                    <a:pt x="160" y="217"/>
                    <a:pt x="160" y="287"/>
                  </a:cubicBezTo>
                  <a:cubicBezTo>
                    <a:pt x="160" y="358"/>
                    <a:pt x="217" y="415"/>
                    <a:pt x="287" y="415"/>
                  </a:cubicBezTo>
                  <a:cubicBezTo>
                    <a:pt x="357" y="415"/>
                    <a:pt x="414" y="358"/>
                    <a:pt x="414" y="287"/>
                  </a:cubicBezTo>
                  <a:cubicBezTo>
                    <a:pt x="414" y="217"/>
                    <a:pt x="357" y="160"/>
                    <a:pt x="287" y="160"/>
                  </a:cubicBezTo>
                  <a:close/>
                </a:path>
              </a:pathLst>
            </a:custGeom>
            <a:solidFill>
              <a:schemeClr val="accent4"/>
            </a:solidFill>
            <a:ln>
              <a:noFill/>
            </a:ln>
          </p:spPr>
          <p:txBody>
            <a:bodyPr vert="horz" wrap="square" lIns="27119" tIns="0" rIns="27119" bIns="0" numCol="1" anchor="t" anchorCtr="0" compatLnSpc="1"/>
            <a:lstStyle/>
            <a:p>
              <a:pPr>
                <a:lnSpc>
                  <a:spcPct val="120000"/>
                </a:lnSpc>
              </a:pPr>
              <a:endParaRPr lang="id-ID" sz="1185">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1" name="Group 20"/>
          <p:cNvGrpSpPr/>
          <p:nvPr/>
        </p:nvGrpSpPr>
        <p:grpSpPr>
          <a:xfrm>
            <a:off x="1060772" y="2505613"/>
            <a:ext cx="1359261" cy="1359261"/>
            <a:chOff x="1784916" y="4981028"/>
            <a:chExt cx="3772171" cy="3772171"/>
          </a:xfrm>
        </p:grpSpPr>
        <p:sp>
          <p:nvSpPr>
            <p:cNvPr id="10" name="Freeform 241"/>
            <p:cNvSpPr>
              <a:spLocks noEditPoints="1"/>
            </p:cNvSpPr>
            <p:nvPr/>
          </p:nvSpPr>
          <p:spPr bwMode="auto">
            <a:xfrm>
              <a:off x="1784916" y="4981028"/>
              <a:ext cx="3772171" cy="3772171"/>
            </a:xfrm>
            <a:custGeom>
              <a:avLst/>
              <a:gdLst>
                <a:gd name="T0" fmla="*/ 1335 w 1335"/>
                <a:gd name="T1" fmla="*/ 699 h 1335"/>
                <a:gd name="T2" fmla="*/ 1220 w 1335"/>
                <a:gd name="T3" fmla="*/ 586 h 1335"/>
                <a:gd name="T4" fmla="*/ 1300 w 1335"/>
                <a:gd name="T5" fmla="*/ 445 h 1335"/>
                <a:gd name="T6" fmla="*/ 1145 w 1335"/>
                <a:gd name="T7" fmla="*/ 378 h 1335"/>
                <a:gd name="T8" fmla="*/ 1162 w 1335"/>
                <a:gd name="T9" fmla="*/ 218 h 1335"/>
                <a:gd name="T10" fmla="*/ 1001 w 1335"/>
                <a:gd name="T11" fmla="*/ 219 h 1335"/>
                <a:gd name="T12" fmla="*/ 956 w 1335"/>
                <a:gd name="T13" fmla="*/ 65 h 1335"/>
                <a:gd name="T14" fmla="*/ 801 w 1335"/>
                <a:gd name="T15" fmla="*/ 125 h 1335"/>
                <a:gd name="T16" fmla="*/ 699 w 1335"/>
                <a:gd name="T17" fmla="*/ 0 h 1335"/>
                <a:gd name="T18" fmla="*/ 586 w 1335"/>
                <a:gd name="T19" fmla="*/ 115 h 1335"/>
                <a:gd name="T20" fmla="*/ 445 w 1335"/>
                <a:gd name="T21" fmla="*/ 35 h 1335"/>
                <a:gd name="T22" fmla="*/ 378 w 1335"/>
                <a:gd name="T23" fmla="*/ 190 h 1335"/>
                <a:gd name="T24" fmla="*/ 218 w 1335"/>
                <a:gd name="T25" fmla="*/ 173 h 1335"/>
                <a:gd name="T26" fmla="*/ 220 w 1335"/>
                <a:gd name="T27" fmla="*/ 334 h 1335"/>
                <a:gd name="T28" fmla="*/ 65 w 1335"/>
                <a:gd name="T29" fmla="*/ 379 h 1335"/>
                <a:gd name="T30" fmla="*/ 125 w 1335"/>
                <a:gd name="T31" fmla="*/ 535 h 1335"/>
                <a:gd name="T32" fmla="*/ 0 w 1335"/>
                <a:gd name="T33" fmla="*/ 636 h 1335"/>
                <a:gd name="T34" fmla="*/ 115 w 1335"/>
                <a:gd name="T35" fmla="*/ 749 h 1335"/>
                <a:gd name="T36" fmla="*/ 35 w 1335"/>
                <a:gd name="T37" fmla="*/ 890 h 1335"/>
                <a:gd name="T38" fmla="*/ 190 w 1335"/>
                <a:gd name="T39" fmla="*/ 957 h 1335"/>
                <a:gd name="T40" fmla="*/ 173 w 1335"/>
                <a:gd name="T41" fmla="*/ 1117 h 1335"/>
                <a:gd name="T42" fmla="*/ 334 w 1335"/>
                <a:gd name="T43" fmla="*/ 1116 h 1335"/>
                <a:gd name="T44" fmla="*/ 379 w 1335"/>
                <a:gd name="T45" fmla="*/ 1270 h 1335"/>
                <a:gd name="T46" fmla="*/ 535 w 1335"/>
                <a:gd name="T47" fmla="*/ 1210 h 1335"/>
                <a:gd name="T48" fmla="*/ 636 w 1335"/>
                <a:gd name="T49" fmla="*/ 1335 h 1335"/>
                <a:gd name="T50" fmla="*/ 749 w 1335"/>
                <a:gd name="T51" fmla="*/ 1220 h 1335"/>
                <a:gd name="T52" fmla="*/ 890 w 1335"/>
                <a:gd name="T53" fmla="*/ 1299 h 1335"/>
                <a:gd name="T54" fmla="*/ 957 w 1335"/>
                <a:gd name="T55" fmla="*/ 1145 h 1335"/>
                <a:gd name="T56" fmla="*/ 1117 w 1335"/>
                <a:gd name="T57" fmla="*/ 1162 h 1335"/>
                <a:gd name="T58" fmla="*/ 1116 w 1335"/>
                <a:gd name="T59" fmla="*/ 1001 h 1335"/>
                <a:gd name="T60" fmla="*/ 1271 w 1335"/>
                <a:gd name="T61" fmla="*/ 956 h 1335"/>
                <a:gd name="T62" fmla="*/ 1210 w 1335"/>
                <a:gd name="T63" fmla="*/ 801 h 1335"/>
                <a:gd name="T64" fmla="*/ 776 w 1335"/>
                <a:gd name="T65" fmla="*/ 1050 h 1335"/>
                <a:gd name="T66" fmla="*/ 560 w 1335"/>
                <a:gd name="T67" fmla="*/ 286 h 1335"/>
                <a:gd name="T68" fmla="*/ 776 w 1335"/>
                <a:gd name="T69" fmla="*/ 1050 h 1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35" h="1335">
                  <a:moveTo>
                    <a:pt x="1326" y="784"/>
                  </a:moveTo>
                  <a:cubicBezTo>
                    <a:pt x="1335" y="699"/>
                    <a:pt x="1335" y="699"/>
                    <a:pt x="1335" y="699"/>
                  </a:cubicBezTo>
                  <a:cubicBezTo>
                    <a:pt x="1226" y="658"/>
                    <a:pt x="1226" y="658"/>
                    <a:pt x="1226" y="658"/>
                  </a:cubicBezTo>
                  <a:cubicBezTo>
                    <a:pt x="1226" y="634"/>
                    <a:pt x="1224" y="610"/>
                    <a:pt x="1220" y="586"/>
                  </a:cubicBezTo>
                  <a:cubicBezTo>
                    <a:pt x="1323" y="527"/>
                    <a:pt x="1323" y="527"/>
                    <a:pt x="1323" y="527"/>
                  </a:cubicBezTo>
                  <a:cubicBezTo>
                    <a:pt x="1300" y="445"/>
                    <a:pt x="1300" y="445"/>
                    <a:pt x="1300" y="445"/>
                  </a:cubicBezTo>
                  <a:cubicBezTo>
                    <a:pt x="1181" y="448"/>
                    <a:pt x="1181" y="448"/>
                    <a:pt x="1181" y="448"/>
                  </a:cubicBezTo>
                  <a:cubicBezTo>
                    <a:pt x="1171" y="424"/>
                    <a:pt x="1159" y="400"/>
                    <a:pt x="1145" y="378"/>
                  </a:cubicBezTo>
                  <a:cubicBezTo>
                    <a:pt x="1215" y="284"/>
                    <a:pt x="1215" y="284"/>
                    <a:pt x="1215" y="284"/>
                  </a:cubicBezTo>
                  <a:cubicBezTo>
                    <a:pt x="1162" y="218"/>
                    <a:pt x="1162" y="218"/>
                    <a:pt x="1162" y="218"/>
                  </a:cubicBezTo>
                  <a:cubicBezTo>
                    <a:pt x="1055" y="266"/>
                    <a:pt x="1055" y="266"/>
                    <a:pt x="1055" y="266"/>
                  </a:cubicBezTo>
                  <a:cubicBezTo>
                    <a:pt x="1038" y="249"/>
                    <a:pt x="1020" y="234"/>
                    <a:pt x="1001" y="219"/>
                  </a:cubicBezTo>
                  <a:cubicBezTo>
                    <a:pt x="1031" y="106"/>
                    <a:pt x="1031" y="106"/>
                    <a:pt x="1031" y="106"/>
                  </a:cubicBezTo>
                  <a:cubicBezTo>
                    <a:pt x="956" y="65"/>
                    <a:pt x="956" y="65"/>
                    <a:pt x="956" y="65"/>
                  </a:cubicBezTo>
                  <a:cubicBezTo>
                    <a:pt x="875" y="149"/>
                    <a:pt x="875" y="149"/>
                    <a:pt x="875" y="149"/>
                  </a:cubicBezTo>
                  <a:cubicBezTo>
                    <a:pt x="851" y="139"/>
                    <a:pt x="826" y="131"/>
                    <a:pt x="801" y="125"/>
                  </a:cubicBezTo>
                  <a:cubicBezTo>
                    <a:pt x="784" y="9"/>
                    <a:pt x="784" y="9"/>
                    <a:pt x="784" y="9"/>
                  </a:cubicBezTo>
                  <a:cubicBezTo>
                    <a:pt x="699" y="0"/>
                    <a:pt x="699" y="0"/>
                    <a:pt x="699" y="0"/>
                  </a:cubicBezTo>
                  <a:cubicBezTo>
                    <a:pt x="658" y="109"/>
                    <a:pt x="658" y="109"/>
                    <a:pt x="658" y="109"/>
                  </a:cubicBezTo>
                  <a:cubicBezTo>
                    <a:pt x="634" y="109"/>
                    <a:pt x="610" y="111"/>
                    <a:pt x="586" y="115"/>
                  </a:cubicBezTo>
                  <a:cubicBezTo>
                    <a:pt x="527" y="12"/>
                    <a:pt x="527" y="12"/>
                    <a:pt x="527" y="12"/>
                  </a:cubicBezTo>
                  <a:cubicBezTo>
                    <a:pt x="445" y="35"/>
                    <a:pt x="445" y="35"/>
                    <a:pt x="445" y="35"/>
                  </a:cubicBezTo>
                  <a:cubicBezTo>
                    <a:pt x="448" y="154"/>
                    <a:pt x="448" y="154"/>
                    <a:pt x="448" y="154"/>
                  </a:cubicBezTo>
                  <a:cubicBezTo>
                    <a:pt x="424" y="164"/>
                    <a:pt x="400" y="176"/>
                    <a:pt x="378" y="190"/>
                  </a:cubicBezTo>
                  <a:cubicBezTo>
                    <a:pt x="284" y="120"/>
                    <a:pt x="284" y="120"/>
                    <a:pt x="284" y="120"/>
                  </a:cubicBezTo>
                  <a:cubicBezTo>
                    <a:pt x="218" y="173"/>
                    <a:pt x="218" y="173"/>
                    <a:pt x="218" y="173"/>
                  </a:cubicBezTo>
                  <a:cubicBezTo>
                    <a:pt x="266" y="280"/>
                    <a:pt x="266" y="280"/>
                    <a:pt x="266" y="280"/>
                  </a:cubicBezTo>
                  <a:cubicBezTo>
                    <a:pt x="249" y="297"/>
                    <a:pt x="234" y="315"/>
                    <a:pt x="220" y="334"/>
                  </a:cubicBezTo>
                  <a:cubicBezTo>
                    <a:pt x="106" y="305"/>
                    <a:pt x="106" y="305"/>
                    <a:pt x="106" y="305"/>
                  </a:cubicBezTo>
                  <a:cubicBezTo>
                    <a:pt x="65" y="379"/>
                    <a:pt x="65" y="379"/>
                    <a:pt x="65" y="379"/>
                  </a:cubicBezTo>
                  <a:cubicBezTo>
                    <a:pt x="149" y="460"/>
                    <a:pt x="149" y="460"/>
                    <a:pt x="149" y="460"/>
                  </a:cubicBezTo>
                  <a:cubicBezTo>
                    <a:pt x="139" y="484"/>
                    <a:pt x="131" y="509"/>
                    <a:pt x="125" y="535"/>
                  </a:cubicBezTo>
                  <a:cubicBezTo>
                    <a:pt x="9" y="551"/>
                    <a:pt x="9" y="551"/>
                    <a:pt x="9" y="551"/>
                  </a:cubicBezTo>
                  <a:cubicBezTo>
                    <a:pt x="0" y="636"/>
                    <a:pt x="0" y="636"/>
                    <a:pt x="0" y="636"/>
                  </a:cubicBezTo>
                  <a:cubicBezTo>
                    <a:pt x="109" y="678"/>
                    <a:pt x="109" y="678"/>
                    <a:pt x="109" y="678"/>
                  </a:cubicBezTo>
                  <a:cubicBezTo>
                    <a:pt x="110" y="701"/>
                    <a:pt x="111" y="725"/>
                    <a:pt x="115" y="749"/>
                  </a:cubicBezTo>
                  <a:cubicBezTo>
                    <a:pt x="12" y="809"/>
                    <a:pt x="12" y="809"/>
                    <a:pt x="12" y="809"/>
                  </a:cubicBezTo>
                  <a:cubicBezTo>
                    <a:pt x="35" y="890"/>
                    <a:pt x="35" y="890"/>
                    <a:pt x="35" y="890"/>
                  </a:cubicBezTo>
                  <a:cubicBezTo>
                    <a:pt x="154" y="887"/>
                    <a:pt x="154" y="887"/>
                    <a:pt x="154" y="887"/>
                  </a:cubicBezTo>
                  <a:cubicBezTo>
                    <a:pt x="164" y="912"/>
                    <a:pt x="177" y="935"/>
                    <a:pt x="190" y="957"/>
                  </a:cubicBezTo>
                  <a:cubicBezTo>
                    <a:pt x="120" y="1051"/>
                    <a:pt x="120" y="1051"/>
                    <a:pt x="120" y="1051"/>
                  </a:cubicBezTo>
                  <a:cubicBezTo>
                    <a:pt x="173" y="1117"/>
                    <a:pt x="173" y="1117"/>
                    <a:pt x="173" y="1117"/>
                  </a:cubicBezTo>
                  <a:cubicBezTo>
                    <a:pt x="280" y="1070"/>
                    <a:pt x="280" y="1070"/>
                    <a:pt x="280" y="1070"/>
                  </a:cubicBezTo>
                  <a:cubicBezTo>
                    <a:pt x="297" y="1086"/>
                    <a:pt x="315" y="1102"/>
                    <a:pt x="334" y="1116"/>
                  </a:cubicBezTo>
                  <a:cubicBezTo>
                    <a:pt x="305" y="1229"/>
                    <a:pt x="305" y="1229"/>
                    <a:pt x="305" y="1229"/>
                  </a:cubicBezTo>
                  <a:cubicBezTo>
                    <a:pt x="379" y="1270"/>
                    <a:pt x="379" y="1270"/>
                    <a:pt x="379" y="1270"/>
                  </a:cubicBezTo>
                  <a:cubicBezTo>
                    <a:pt x="460" y="1186"/>
                    <a:pt x="460" y="1186"/>
                    <a:pt x="460" y="1186"/>
                  </a:cubicBezTo>
                  <a:cubicBezTo>
                    <a:pt x="484" y="1196"/>
                    <a:pt x="509" y="1204"/>
                    <a:pt x="535" y="1210"/>
                  </a:cubicBezTo>
                  <a:cubicBezTo>
                    <a:pt x="551" y="1326"/>
                    <a:pt x="551" y="1326"/>
                    <a:pt x="551" y="1326"/>
                  </a:cubicBezTo>
                  <a:cubicBezTo>
                    <a:pt x="636" y="1335"/>
                    <a:pt x="636" y="1335"/>
                    <a:pt x="636" y="1335"/>
                  </a:cubicBezTo>
                  <a:cubicBezTo>
                    <a:pt x="678" y="1226"/>
                    <a:pt x="678" y="1226"/>
                    <a:pt x="678" y="1226"/>
                  </a:cubicBezTo>
                  <a:cubicBezTo>
                    <a:pt x="701" y="1226"/>
                    <a:pt x="725" y="1224"/>
                    <a:pt x="749" y="1220"/>
                  </a:cubicBezTo>
                  <a:cubicBezTo>
                    <a:pt x="808" y="1323"/>
                    <a:pt x="808" y="1323"/>
                    <a:pt x="808" y="1323"/>
                  </a:cubicBezTo>
                  <a:cubicBezTo>
                    <a:pt x="890" y="1299"/>
                    <a:pt x="890" y="1299"/>
                    <a:pt x="890" y="1299"/>
                  </a:cubicBezTo>
                  <a:cubicBezTo>
                    <a:pt x="887" y="1181"/>
                    <a:pt x="887" y="1181"/>
                    <a:pt x="887" y="1181"/>
                  </a:cubicBezTo>
                  <a:cubicBezTo>
                    <a:pt x="912" y="1171"/>
                    <a:pt x="935" y="1159"/>
                    <a:pt x="957" y="1145"/>
                  </a:cubicBezTo>
                  <a:cubicBezTo>
                    <a:pt x="1051" y="1215"/>
                    <a:pt x="1051" y="1215"/>
                    <a:pt x="1051" y="1215"/>
                  </a:cubicBezTo>
                  <a:cubicBezTo>
                    <a:pt x="1117" y="1162"/>
                    <a:pt x="1117" y="1162"/>
                    <a:pt x="1117" y="1162"/>
                  </a:cubicBezTo>
                  <a:cubicBezTo>
                    <a:pt x="1070" y="1055"/>
                    <a:pt x="1070" y="1055"/>
                    <a:pt x="1070" y="1055"/>
                  </a:cubicBezTo>
                  <a:cubicBezTo>
                    <a:pt x="1086" y="1038"/>
                    <a:pt x="1102" y="1020"/>
                    <a:pt x="1116" y="1001"/>
                  </a:cubicBezTo>
                  <a:cubicBezTo>
                    <a:pt x="1229" y="1031"/>
                    <a:pt x="1229" y="1031"/>
                    <a:pt x="1229" y="1031"/>
                  </a:cubicBezTo>
                  <a:cubicBezTo>
                    <a:pt x="1271" y="956"/>
                    <a:pt x="1271" y="956"/>
                    <a:pt x="1271" y="956"/>
                  </a:cubicBezTo>
                  <a:cubicBezTo>
                    <a:pt x="1186" y="875"/>
                    <a:pt x="1186" y="875"/>
                    <a:pt x="1186" y="875"/>
                  </a:cubicBezTo>
                  <a:cubicBezTo>
                    <a:pt x="1196" y="851"/>
                    <a:pt x="1204" y="826"/>
                    <a:pt x="1210" y="801"/>
                  </a:cubicBezTo>
                  <a:lnTo>
                    <a:pt x="1326" y="784"/>
                  </a:lnTo>
                  <a:close/>
                  <a:moveTo>
                    <a:pt x="776" y="1050"/>
                  </a:moveTo>
                  <a:cubicBezTo>
                    <a:pt x="565" y="1109"/>
                    <a:pt x="345" y="986"/>
                    <a:pt x="286" y="775"/>
                  </a:cubicBezTo>
                  <a:cubicBezTo>
                    <a:pt x="226" y="564"/>
                    <a:pt x="349" y="345"/>
                    <a:pt x="560" y="286"/>
                  </a:cubicBezTo>
                  <a:cubicBezTo>
                    <a:pt x="771" y="226"/>
                    <a:pt x="990" y="349"/>
                    <a:pt x="1050" y="560"/>
                  </a:cubicBezTo>
                  <a:cubicBezTo>
                    <a:pt x="1109" y="771"/>
                    <a:pt x="987" y="990"/>
                    <a:pt x="776" y="1050"/>
                  </a:cubicBezTo>
                  <a:close/>
                </a:path>
              </a:pathLst>
            </a:custGeom>
            <a:solidFill>
              <a:schemeClr val="accent1"/>
            </a:solidFill>
            <a:ln>
              <a:noFill/>
            </a:ln>
          </p:spPr>
          <p:txBody>
            <a:bodyPr vert="horz" wrap="square" lIns="27119" tIns="0" rIns="27119" bIns="0" numCol="1" anchor="t" anchorCtr="0" compatLnSpc="1"/>
            <a:lstStyle/>
            <a:p>
              <a:pPr>
                <a:lnSpc>
                  <a:spcPct val="120000"/>
                </a:lnSpc>
              </a:pPr>
              <a:endParaRPr lang="id-ID" sz="1185">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249"/>
            <p:cNvSpPr>
              <a:spLocks noEditPoints="1"/>
            </p:cNvSpPr>
            <p:nvPr/>
          </p:nvSpPr>
          <p:spPr bwMode="auto">
            <a:xfrm>
              <a:off x="2879410" y="6079077"/>
              <a:ext cx="1590304" cy="1590304"/>
            </a:xfrm>
            <a:custGeom>
              <a:avLst/>
              <a:gdLst>
                <a:gd name="T0" fmla="*/ 181 w 363"/>
                <a:gd name="T1" fmla="*/ 363 h 363"/>
                <a:gd name="T2" fmla="*/ 0 w 363"/>
                <a:gd name="T3" fmla="*/ 181 h 363"/>
                <a:gd name="T4" fmla="*/ 181 w 363"/>
                <a:gd name="T5" fmla="*/ 0 h 363"/>
                <a:gd name="T6" fmla="*/ 363 w 363"/>
                <a:gd name="T7" fmla="*/ 181 h 363"/>
                <a:gd name="T8" fmla="*/ 181 w 363"/>
                <a:gd name="T9" fmla="*/ 363 h 363"/>
                <a:gd name="T10" fmla="*/ 181 w 363"/>
                <a:gd name="T11" fmla="*/ 120 h 363"/>
                <a:gd name="T12" fmla="*/ 120 w 363"/>
                <a:gd name="T13" fmla="*/ 181 h 363"/>
                <a:gd name="T14" fmla="*/ 181 w 363"/>
                <a:gd name="T15" fmla="*/ 243 h 363"/>
                <a:gd name="T16" fmla="*/ 243 w 363"/>
                <a:gd name="T17" fmla="*/ 181 h 363"/>
                <a:gd name="T18" fmla="*/ 181 w 363"/>
                <a:gd name="T19" fmla="*/ 12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 h="363">
                  <a:moveTo>
                    <a:pt x="181" y="363"/>
                  </a:moveTo>
                  <a:cubicBezTo>
                    <a:pt x="81" y="363"/>
                    <a:pt x="0" y="282"/>
                    <a:pt x="0" y="181"/>
                  </a:cubicBezTo>
                  <a:cubicBezTo>
                    <a:pt x="0" y="81"/>
                    <a:pt x="81" y="0"/>
                    <a:pt x="181" y="0"/>
                  </a:cubicBezTo>
                  <a:cubicBezTo>
                    <a:pt x="281" y="0"/>
                    <a:pt x="363" y="81"/>
                    <a:pt x="363" y="181"/>
                  </a:cubicBezTo>
                  <a:cubicBezTo>
                    <a:pt x="363" y="282"/>
                    <a:pt x="281" y="363"/>
                    <a:pt x="181" y="363"/>
                  </a:cubicBezTo>
                  <a:close/>
                  <a:moveTo>
                    <a:pt x="181" y="120"/>
                  </a:moveTo>
                  <a:cubicBezTo>
                    <a:pt x="147" y="120"/>
                    <a:pt x="120" y="147"/>
                    <a:pt x="120" y="181"/>
                  </a:cubicBezTo>
                  <a:cubicBezTo>
                    <a:pt x="120" y="215"/>
                    <a:pt x="147" y="243"/>
                    <a:pt x="181" y="243"/>
                  </a:cubicBezTo>
                  <a:cubicBezTo>
                    <a:pt x="215" y="243"/>
                    <a:pt x="243" y="215"/>
                    <a:pt x="243" y="181"/>
                  </a:cubicBezTo>
                  <a:cubicBezTo>
                    <a:pt x="243" y="147"/>
                    <a:pt x="215" y="120"/>
                    <a:pt x="181" y="120"/>
                  </a:cubicBezTo>
                  <a:close/>
                </a:path>
              </a:pathLst>
            </a:custGeom>
            <a:solidFill>
              <a:schemeClr val="accent1"/>
            </a:solidFill>
            <a:ln>
              <a:noFill/>
            </a:ln>
          </p:spPr>
          <p:txBody>
            <a:bodyPr vert="horz" wrap="square" lIns="27119" tIns="0" rIns="27119" bIns="0" numCol="1" anchor="t" anchorCtr="0" compatLnSpc="1"/>
            <a:lstStyle/>
            <a:p>
              <a:pPr>
                <a:lnSpc>
                  <a:spcPct val="120000"/>
                </a:lnSpc>
              </a:pPr>
              <a:endParaRPr lang="id-ID" sz="1185">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4" name="Group 23"/>
          <p:cNvGrpSpPr/>
          <p:nvPr/>
        </p:nvGrpSpPr>
        <p:grpSpPr>
          <a:xfrm>
            <a:off x="5151476" y="4531264"/>
            <a:ext cx="1359261" cy="1359261"/>
            <a:chOff x="1784916" y="4981028"/>
            <a:chExt cx="3772171" cy="3772171"/>
          </a:xfrm>
          <a:solidFill>
            <a:schemeClr val="accent5"/>
          </a:solidFill>
        </p:grpSpPr>
        <p:sp>
          <p:nvSpPr>
            <p:cNvPr id="25" name="Freeform 241"/>
            <p:cNvSpPr>
              <a:spLocks noEditPoints="1"/>
            </p:cNvSpPr>
            <p:nvPr/>
          </p:nvSpPr>
          <p:spPr bwMode="auto">
            <a:xfrm>
              <a:off x="1784916" y="4981028"/>
              <a:ext cx="3772171" cy="3772171"/>
            </a:xfrm>
            <a:custGeom>
              <a:avLst/>
              <a:gdLst>
                <a:gd name="T0" fmla="*/ 1335 w 1335"/>
                <a:gd name="T1" fmla="*/ 699 h 1335"/>
                <a:gd name="T2" fmla="*/ 1220 w 1335"/>
                <a:gd name="T3" fmla="*/ 586 h 1335"/>
                <a:gd name="T4" fmla="*/ 1300 w 1335"/>
                <a:gd name="T5" fmla="*/ 445 h 1335"/>
                <a:gd name="T6" fmla="*/ 1145 w 1335"/>
                <a:gd name="T7" fmla="*/ 378 h 1335"/>
                <a:gd name="T8" fmla="*/ 1162 w 1335"/>
                <a:gd name="T9" fmla="*/ 218 h 1335"/>
                <a:gd name="T10" fmla="*/ 1001 w 1335"/>
                <a:gd name="T11" fmla="*/ 219 h 1335"/>
                <a:gd name="T12" fmla="*/ 956 w 1335"/>
                <a:gd name="T13" fmla="*/ 65 h 1335"/>
                <a:gd name="T14" fmla="*/ 801 w 1335"/>
                <a:gd name="T15" fmla="*/ 125 h 1335"/>
                <a:gd name="T16" fmla="*/ 699 w 1335"/>
                <a:gd name="T17" fmla="*/ 0 h 1335"/>
                <a:gd name="T18" fmla="*/ 586 w 1335"/>
                <a:gd name="T19" fmla="*/ 115 h 1335"/>
                <a:gd name="T20" fmla="*/ 445 w 1335"/>
                <a:gd name="T21" fmla="*/ 35 h 1335"/>
                <a:gd name="T22" fmla="*/ 378 w 1335"/>
                <a:gd name="T23" fmla="*/ 190 h 1335"/>
                <a:gd name="T24" fmla="*/ 218 w 1335"/>
                <a:gd name="T25" fmla="*/ 173 h 1335"/>
                <a:gd name="T26" fmla="*/ 220 w 1335"/>
                <a:gd name="T27" fmla="*/ 334 h 1335"/>
                <a:gd name="T28" fmla="*/ 65 w 1335"/>
                <a:gd name="T29" fmla="*/ 379 h 1335"/>
                <a:gd name="T30" fmla="*/ 125 w 1335"/>
                <a:gd name="T31" fmla="*/ 535 h 1335"/>
                <a:gd name="T32" fmla="*/ 0 w 1335"/>
                <a:gd name="T33" fmla="*/ 636 h 1335"/>
                <a:gd name="T34" fmla="*/ 115 w 1335"/>
                <a:gd name="T35" fmla="*/ 749 h 1335"/>
                <a:gd name="T36" fmla="*/ 35 w 1335"/>
                <a:gd name="T37" fmla="*/ 890 h 1335"/>
                <a:gd name="T38" fmla="*/ 190 w 1335"/>
                <a:gd name="T39" fmla="*/ 957 h 1335"/>
                <a:gd name="T40" fmla="*/ 173 w 1335"/>
                <a:gd name="T41" fmla="*/ 1117 h 1335"/>
                <a:gd name="T42" fmla="*/ 334 w 1335"/>
                <a:gd name="T43" fmla="*/ 1116 h 1335"/>
                <a:gd name="T44" fmla="*/ 379 w 1335"/>
                <a:gd name="T45" fmla="*/ 1270 h 1335"/>
                <a:gd name="T46" fmla="*/ 535 w 1335"/>
                <a:gd name="T47" fmla="*/ 1210 h 1335"/>
                <a:gd name="T48" fmla="*/ 636 w 1335"/>
                <a:gd name="T49" fmla="*/ 1335 h 1335"/>
                <a:gd name="T50" fmla="*/ 749 w 1335"/>
                <a:gd name="T51" fmla="*/ 1220 h 1335"/>
                <a:gd name="T52" fmla="*/ 890 w 1335"/>
                <a:gd name="T53" fmla="*/ 1299 h 1335"/>
                <a:gd name="T54" fmla="*/ 957 w 1335"/>
                <a:gd name="T55" fmla="*/ 1145 h 1335"/>
                <a:gd name="T56" fmla="*/ 1117 w 1335"/>
                <a:gd name="T57" fmla="*/ 1162 h 1335"/>
                <a:gd name="T58" fmla="*/ 1116 w 1335"/>
                <a:gd name="T59" fmla="*/ 1001 h 1335"/>
                <a:gd name="T60" fmla="*/ 1271 w 1335"/>
                <a:gd name="T61" fmla="*/ 956 h 1335"/>
                <a:gd name="T62" fmla="*/ 1210 w 1335"/>
                <a:gd name="T63" fmla="*/ 801 h 1335"/>
                <a:gd name="T64" fmla="*/ 776 w 1335"/>
                <a:gd name="T65" fmla="*/ 1050 h 1335"/>
                <a:gd name="T66" fmla="*/ 560 w 1335"/>
                <a:gd name="T67" fmla="*/ 286 h 1335"/>
                <a:gd name="T68" fmla="*/ 776 w 1335"/>
                <a:gd name="T69" fmla="*/ 1050 h 1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35" h="1335">
                  <a:moveTo>
                    <a:pt x="1326" y="784"/>
                  </a:moveTo>
                  <a:cubicBezTo>
                    <a:pt x="1335" y="699"/>
                    <a:pt x="1335" y="699"/>
                    <a:pt x="1335" y="699"/>
                  </a:cubicBezTo>
                  <a:cubicBezTo>
                    <a:pt x="1226" y="658"/>
                    <a:pt x="1226" y="658"/>
                    <a:pt x="1226" y="658"/>
                  </a:cubicBezTo>
                  <a:cubicBezTo>
                    <a:pt x="1226" y="634"/>
                    <a:pt x="1224" y="610"/>
                    <a:pt x="1220" y="586"/>
                  </a:cubicBezTo>
                  <a:cubicBezTo>
                    <a:pt x="1323" y="527"/>
                    <a:pt x="1323" y="527"/>
                    <a:pt x="1323" y="527"/>
                  </a:cubicBezTo>
                  <a:cubicBezTo>
                    <a:pt x="1300" y="445"/>
                    <a:pt x="1300" y="445"/>
                    <a:pt x="1300" y="445"/>
                  </a:cubicBezTo>
                  <a:cubicBezTo>
                    <a:pt x="1181" y="448"/>
                    <a:pt x="1181" y="448"/>
                    <a:pt x="1181" y="448"/>
                  </a:cubicBezTo>
                  <a:cubicBezTo>
                    <a:pt x="1171" y="424"/>
                    <a:pt x="1159" y="400"/>
                    <a:pt x="1145" y="378"/>
                  </a:cubicBezTo>
                  <a:cubicBezTo>
                    <a:pt x="1215" y="284"/>
                    <a:pt x="1215" y="284"/>
                    <a:pt x="1215" y="284"/>
                  </a:cubicBezTo>
                  <a:cubicBezTo>
                    <a:pt x="1162" y="218"/>
                    <a:pt x="1162" y="218"/>
                    <a:pt x="1162" y="218"/>
                  </a:cubicBezTo>
                  <a:cubicBezTo>
                    <a:pt x="1055" y="266"/>
                    <a:pt x="1055" y="266"/>
                    <a:pt x="1055" y="266"/>
                  </a:cubicBezTo>
                  <a:cubicBezTo>
                    <a:pt x="1038" y="249"/>
                    <a:pt x="1020" y="234"/>
                    <a:pt x="1001" y="219"/>
                  </a:cubicBezTo>
                  <a:cubicBezTo>
                    <a:pt x="1031" y="106"/>
                    <a:pt x="1031" y="106"/>
                    <a:pt x="1031" y="106"/>
                  </a:cubicBezTo>
                  <a:cubicBezTo>
                    <a:pt x="956" y="65"/>
                    <a:pt x="956" y="65"/>
                    <a:pt x="956" y="65"/>
                  </a:cubicBezTo>
                  <a:cubicBezTo>
                    <a:pt x="875" y="149"/>
                    <a:pt x="875" y="149"/>
                    <a:pt x="875" y="149"/>
                  </a:cubicBezTo>
                  <a:cubicBezTo>
                    <a:pt x="851" y="139"/>
                    <a:pt x="826" y="131"/>
                    <a:pt x="801" y="125"/>
                  </a:cubicBezTo>
                  <a:cubicBezTo>
                    <a:pt x="784" y="9"/>
                    <a:pt x="784" y="9"/>
                    <a:pt x="784" y="9"/>
                  </a:cubicBezTo>
                  <a:cubicBezTo>
                    <a:pt x="699" y="0"/>
                    <a:pt x="699" y="0"/>
                    <a:pt x="699" y="0"/>
                  </a:cubicBezTo>
                  <a:cubicBezTo>
                    <a:pt x="658" y="109"/>
                    <a:pt x="658" y="109"/>
                    <a:pt x="658" y="109"/>
                  </a:cubicBezTo>
                  <a:cubicBezTo>
                    <a:pt x="634" y="109"/>
                    <a:pt x="610" y="111"/>
                    <a:pt x="586" y="115"/>
                  </a:cubicBezTo>
                  <a:cubicBezTo>
                    <a:pt x="527" y="12"/>
                    <a:pt x="527" y="12"/>
                    <a:pt x="527" y="12"/>
                  </a:cubicBezTo>
                  <a:cubicBezTo>
                    <a:pt x="445" y="35"/>
                    <a:pt x="445" y="35"/>
                    <a:pt x="445" y="35"/>
                  </a:cubicBezTo>
                  <a:cubicBezTo>
                    <a:pt x="448" y="154"/>
                    <a:pt x="448" y="154"/>
                    <a:pt x="448" y="154"/>
                  </a:cubicBezTo>
                  <a:cubicBezTo>
                    <a:pt x="424" y="164"/>
                    <a:pt x="400" y="176"/>
                    <a:pt x="378" y="190"/>
                  </a:cubicBezTo>
                  <a:cubicBezTo>
                    <a:pt x="284" y="120"/>
                    <a:pt x="284" y="120"/>
                    <a:pt x="284" y="120"/>
                  </a:cubicBezTo>
                  <a:cubicBezTo>
                    <a:pt x="218" y="173"/>
                    <a:pt x="218" y="173"/>
                    <a:pt x="218" y="173"/>
                  </a:cubicBezTo>
                  <a:cubicBezTo>
                    <a:pt x="266" y="280"/>
                    <a:pt x="266" y="280"/>
                    <a:pt x="266" y="280"/>
                  </a:cubicBezTo>
                  <a:cubicBezTo>
                    <a:pt x="249" y="297"/>
                    <a:pt x="234" y="315"/>
                    <a:pt x="220" y="334"/>
                  </a:cubicBezTo>
                  <a:cubicBezTo>
                    <a:pt x="106" y="305"/>
                    <a:pt x="106" y="305"/>
                    <a:pt x="106" y="305"/>
                  </a:cubicBezTo>
                  <a:cubicBezTo>
                    <a:pt x="65" y="379"/>
                    <a:pt x="65" y="379"/>
                    <a:pt x="65" y="379"/>
                  </a:cubicBezTo>
                  <a:cubicBezTo>
                    <a:pt x="149" y="460"/>
                    <a:pt x="149" y="460"/>
                    <a:pt x="149" y="460"/>
                  </a:cubicBezTo>
                  <a:cubicBezTo>
                    <a:pt x="139" y="484"/>
                    <a:pt x="131" y="509"/>
                    <a:pt x="125" y="535"/>
                  </a:cubicBezTo>
                  <a:cubicBezTo>
                    <a:pt x="9" y="551"/>
                    <a:pt x="9" y="551"/>
                    <a:pt x="9" y="551"/>
                  </a:cubicBezTo>
                  <a:cubicBezTo>
                    <a:pt x="0" y="636"/>
                    <a:pt x="0" y="636"/>
                    <a:pt x="0" y="636"/>
                  </a:cubicBezTo>
                  <a:cubicBezTo>
                    <a:pt x="109" y="678"/>
                    <a:pt x="109" y="678"/>
                    <a:pt x="109" y="678"/>
                  </a:cubicBezTo>
                  <a:cubicBezTo>
                    <a:pt x="110" y="701"/>
                    <a:pt x="111" y="725"/>
                    <a:pt x="115" y="749"/>
                  </a:cubicBezTo>
                  <a:cubicBezTo>
                    <a:pt x="12" y="809"/>
                    <a:pt x="12" y="809"/>
                    <a:pt x="12" y="809"/>
                  </a:cubicBezTo>
                  <a:cubicBezTo>
                    <a:pt x="35" y="890"/>
                    <a:pt x="35" y="890"/>
                    <a:pt x="35" y="890"/>
                  </a:cubicBezTo>
                  <a:cubicBezTo>
                    <a:pt x="154" y="887"/>
                    <a:pt x="154" y="887"/>
                    <a:pt x="154" y="887"/>
                  </a:cubicBezTo>
                  <a:cubicBezTo>
                    <a:pt x="164" y="912"/>
                    <a:pt x="177" y="935"/>
                    <a:pt x="190" y="957"/>
                  </a:cubicBezTo>
                  <a:cubicBezTo>
                    <a:pt x="120" y="1051"/>
                    <a:pt x="120" y="1051"/>
                    <a:pt x="120" y="1051"/>
                  </a:cubicBezTo>
                  <a:cubicBezTo>
                    <a:pt x="173" y="1117"/>
                    <a:pt x="173" y="1117"/>
                    <a:pt x="173" y="1117"/>
                  </a:cubicBezTo>
                  <a:cubicBezTo>
                    <a:pt x="280" y="1070"/>
                    <a:pt x="280" y="1070"/>
                    <a:pt x="280" y="1070"/>
                  </a:cubicBezTo>
                  <a:cubicBezTo>
                    <a:pt x="297" y="1086"/>
                    <a:pt x="315" y="1102"/>
                    <a:pt x="334" y="1116"/>
                  </a:cubicBezTo>
                  <a:cubicBezTo>
                    <a:pt x="305" y="1229"/>
                    <a:pt x="305" y="1229"/>
                    <a:pt x="305" y="1229"/>
                  </a:cubicBezTo>
                  <a:cubicBezTo>
                    <a:pt x="379" y="1270"/>
                    <a:pt x="379" y="1270"/>
                    <a:pt x="379" y="1270"/>
                  </a:cubicBezTo>
                  <a:cubicBezTo>
                    <a:pt x="460" y="1186"/>
                    <a:pt x="460" y="1186"/>
                    <a:pt x="460" y="1186"/>
                  </a:cubicBezTo>
                  <a:cubicBezTo>
                    <a:pt x="484" y="1196"/>
                    <a:pt x="509" y="1204"/>
                    <a:pt x="535" y="1210"/>
                  </a:cubicBezTo>
                  <a:cubicBezTo>
                    <a:pt x="551" y="1326"/>
                    <a:pt x="551" y="1326"/>
                    <a:pt x="551" y="1326"/>
                  </a:cubicBezTo>
                  <a:cubicBezTo>
                    <a:pt x="636" y="1335"/>
                    <a:pt x="636" y="1335"/>
                    <a:pt x="636" y="1335"/>
                  </a:cubicBezTo>
                  <a:cubicBezTo>
                    <a:pt x="678" y="1226"/>
                    <a:pt x="678" y="1226"/>
                    <a:pt x="678" y="1226"/>
                  </a:cubicBezTo>
                  <a:cubicBezTo>
                    <a:pt x="701" y="1226"/>
                    <a:pt x="725" y="1224"/>
                    <a:pt x="749" y="1220"/>
                  </a:cubicBezTo>
                  <a:cubicBezTo>
                    <a:pt x="808" y="1323"/>
                    <a:pt x="808" y="1323"/>
                    <a:pt x="808" y="1323"/>
                  </a:cubicBezTo>
                  <a:cubicBezTo>
                    <a:pt x="890" y="1299"/>
                    <a:pt x="890" y="1299"/>
                    <a:pt x="890" y="1299"/>
                  </a:cubicBezTo>
                  <a:cubicBezTo>
                    <a:pt x="887" y="1181"/>
                    <a:pt x="887" y="1181"/>
                    <a:pt x="887" y="1181"/>
                  </a:cubicBezTo>
                  <a:cubicBezTo>
                    <a:pt x="912" y="1171"/>
                    <a:pt x="935" y="1159"/>
                    <a:pt x="957" y="1145"/>
                  </a:cubicBezTo>
                  <a:cubicBezTo>
                    <a:pt x="1051" y="1215"/>
                    <a:pt x="1051" y="1215"/>
                    <a:pt x="1051" y="1215"/>
                  </a:cubicBezTo>
                  <a:cubicBezTo>
                    <a:pt x="1117" y="1162"/>
                    <a:pt x="1117" y="1162"/>
                    <a:pt x="1117" y="1162"/>
                  </a:cubicBezTo>
                  <a:cubicBezTo>
                    <a:pt x="1070" y="1055"/>
                    <a:pt x="1070" y="1055"/>
                    <a:pt x="1070" y="1055"/>
                  </a:cubicBezTo>
                  <a:cubicBezTo>
                    <a:pt x="1086" y="1038"/>
                    <a:pt x="1102" y="1020"/>
                    <a:pt x="1116" y="1001"/>
                  </a:cubicBezTo>
                  <a:cubicBezTo>
                    <a:pt x="1229" y="1031"/>
                    <a:pt x="1229" y="1031"/>
                    <a:pt x="1229" y="1031"/>
                  </a:cubicBezTo>
                  <a:cubicBezTo>
                    <a:pt x="1271" y="956"/>
                    <a:pt x="1271" y="956"/>
                    <a:pt x="1271" y="956"/>
                  </a:cubicBezTo>
                  <a:cubicBezTo>
                    <a:pt x="1186" y="875"/>
                    <a:pt x="1186" y="875"/>
                    <a:pt x="1186" y="875"/>
                  </a:cubicBezTo>
                  <a:cubicBezTo>
                    <a:pt x="1196" y="851"/>
                    <a:pt x="1204" y="826"/>
                    <a:pt x="1210" y="801"/>
                  </a:cubicBezTo>
                  <a:lnTo>
                    <a:pt x="1326" y="784"/>
                  </a:lnTo>
                  <a:close/>
                  <a:moveTo>
                    <a:pt x="776" y="1050"/>
                  </a:moveTo>
                  <a:cubicBezTo>
                    <a:pt x="565" y="1109"/>
                    <a:pt x="345" y="986"/>
                    <a:pt x="286" y="775"/>
                  </a:cubicBezTo>
                  <a:cubicBezTo>
                    <a:pt x="226" y="564"/>
                    <a:pt x="349" y="345"/>
                    <a:pt x="560" y="286"/>
                  </a:cubicBezTo>
                  <a:cubicBezTo>
                    <a:pt x="771" y="226"/>
                    <a:pt x="990" y="349"/>
                    <a:pt x="1050" y="560"/>
                  </a:cubicBezTo>
                  <a:cubicBezTo>
                    <a:pt x="1109" y="771"/>
                    <a:pt x="987" y="990"/>
                    <a:pt x="776" y="1050"/>
                  </a:cubicBezTo>
                  <a:close/>
                </a:path>
              </a:pathLst>
            </a:custGeom>
            <a:grpFill/>
            <a:ln>
              <a:noFill/>
            </a:ln>
          </p:spPr>
          <p:txBody>
            <a:bodyPr vert="horz" wrap="square" lIns="27119" tIns="0" rIns="27119" bIns="0" numCol="1" anchor="t" anchorCtr="0" compatLnSpc="1"/>
            <a:lstStyle/>
            <a:p>
              <a:pPr>
                <a:lnSpc>
                  <a:spcPct val="120000"/>
                </a:lnSpc>
              </a:pPr>
              <a:endParaRPr lang="id-ID" sz="1185">
                <a:latin typeface="Arial" panose="020B0604020202020204" pitchFamily="34" charset="0"/>
                <a:ea typeface="微软雅黑" panose="020B0503020204020204" pitchFamily="34" charset="-122"/>
                <a:sym typeface="Arial" panose="020B0604020202020204" pitchFamily="34" charset="0"/>
              </a:endParaRPr>
            </a:p>
          </p:txBody>
        </p:sp>
        <p:sp>
          <p:nvSpPr>
            <p:cNvPr id="26" name="Freeform 249"/>
            <p:cNvSpPr>
              <a:spLocks noEditPoints="1"/>
            </p:cNvSpPr>
            <p:nvPr/>
          </p:nvSpPr>
          <p:spPr bwMode="auto">
            <a:xfrm>
              <a:off x="2879410" y="6079077"/>
              <a:ext cx="1590304" cy="1590304"/>
            </a:xfrm>
            <a:custGeom>
              <a:avLst/>
              <a:gdLst>
                <a:gd name="T0" fmla="*/ 181 w 363"/>
                <a:gd name="T1" fmla="*/ 363 h 363"/>
                <a:gd name="T2" fmla="*/ 0 w 363"/>
                <a:gd name="T3" fmla="*/ 181 h 363"/>
                <a:gd name="T4" fmla="*/ 181 w 363"/>
                <a:gd name="T5" fmla="*/ 0 h 363"/>
                <a:gd name="T6" fmla="*/ 363 w 363"/>
                <a:gd name="T7" fmla="*/ 181 h 363"/>
                <a:gd name="T8" fmla="*/ 181 w 363"/>
                <a:gd name="T9" fmla="*/ 363 h 363"/>
                <a:gd name="T10" fmla="*/ 181 w 363"/>
                <a:gd name="T11" fmla="*/ 120 h 363"/>
                <a:gd name="T12" fmla="*/ 120 w 363"/>
                <a:gd name="T13" fmla="*/ 181 h 363"/>
                <a:gd name="T14" fmla="*/ 181 w 363"/>
                <a:gd name="T15" fmla="*/ 243 h 363"/>
                <a:gd name="T16" fmla="*/ 243 w 363"/>
                <a:gd name="T17" fmla="*/ 181 h 363"/>
                <a:gd name="T18" fmla="*/ 181 w 363"/>
                <a:gd name="T19" fmla="*/ 12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 h="363">
                  <a:moveTo>
                    <a:pt x="181" y="363"/>
                  </a:moveTo>
                  <a:cubicBezTo>
                    <a:pt x="81" y="363"/>
                    <a:pt x="0" y="282"/>
                    <a:pt x="0" y="181"/>
                  </a:cubicBezTo>
                  <a:cubicBezTo>
                    <a:pt x="0" y="81"/>
                    <a:pt x="81" y="0"/>
                    <a:pt x="181" y="0"/>
                  </a:cubicBezTo>
                  <a:cubicBezTo>
                    <a:pt x="281" y="0"/>
                    <a:pt x="363" y="81"/>
                    <a:pt x="363" y="181"/>
                  </a:cubicBezTo>
                  <a:cubicBezTo>
                    <a:pt x="363" y="282"/>
                    <a:pt x="281" y="363"/>
                    <a:pt x="181" y="363"/>
                  </a:cubicBezTo>
                  <a:close/>
                  <a:moveTo>
                    <a:pt x="181" y="120"/>
                  </a:moveTo>
                  <a:cubicBezTo>
                    <a:pt x="147" y="120"/>
                    <a:pt x="120" y="147"/>
                    <a:pt x="120" y="181"/>
                  </a:cubicBezTo>
                  <a:cubicBezTo>
                    <a:pt x="120" y="215"/>
                    <a:pt x="147" y="243"/>
                    <a:pt x="181" y="243"/>
                  </a:cubicBezTo>
                  <a:cubicBezTo>
                    <a:pt x="215" y="243"/>
                    <a:pt x="243" y="215"/>
                    <a:pt x="243" y="181"/>
                  </a:cubicBezTo>
                  <a:cubicBezTo>
                    <a:pt x="243" y="147"/>
                    <a:pt x="215" y="120"/>
                    <a:pt x="181" y="120"/>
                  </a:cubicBezTo>
                  <a:close/>
                </a:path>
              </a:pathLst>
            </a:custGeom>
            <a:grpFill/>
            <a:ln>
              <a:noFill/>
            </a:ln>
          </p:spPr>
          <p:txBody>
            <a:bodyPr vert="horz" wrap="square" lIns="27119" tIns="0" rIns="27119" bIns="0" numCol="1" anchor="t" anchorCtr="0" compatLnSpc="1"/>
            <a:lstStyle/>
            <a:p>
              <a:pPr>
                <a:lnSpc>
                  <a:spcPct val="120000"/>
                </a:lnSpc>
              </a:pPr>
              <a:endParaRPr lang="id-ID" sz="1185">
                <a:latin typeface="Arial" panose="020B0604020202020204" pitchFamily="34" charset="0"/>
                <a:ea typeface="微软雅黑" panose="020B0503020204020204" pitchFamily="34" charset="-122"/>
                <a:sym typeface="Arial" panose="020B0604020202020204" pitchFamily="34" charset="0"/>
              </a:endParaRPr>
            </a:p>
          </p:txBody>
        </p:sp>
      </p:grpSp>
      <p:sp>
        <p:nvSpPr>
          <p:cNvPr id="20" name="Text Placeholder 2"/>
          <p:cNvSpPr txBox="1"/>
          <p:nvPr/>
        </p:nvSpPr>
        <p:spPr>
          <a:xfrm>
            <a:off x="7109460" y="1174115"/>
            <a:ext cx="4951730" cy="3968115"/>
          </a:xfrm>
          <a:prstGeom prst="rect">
            <a:avLst/>
          </a:prstGeom>
        </p:spPr>
        <p:txBody>
          <a:bodyPr vert="horz" lIns="0" tIns="0" rIns="0" bIns="0"/>
          <a:lstStyle>
            <a:lvl1pPr marL="0" indent="0" algn="l" defTabSz="914400" rtl="0" eaLnBrk="1" latinLnBrk="0" hangingPunct="1">
              <a:lnSpc>
                <a:spcPct val="120000"/>
              </a:lnSpc>
              <a:spcBef>
                <a:spcPts val="0"/>
              </a:spcBef>
              <a:buFont typeface="Arial" panose="020B0604020202020204" pitchFamily="34" charset="0"/>
              <a:buNone/>
              <a:defRPr sz="890" kern="1200" baseline="0">
                <a:solidFill>
                  <a:schemeClr val="tx1">
                    <a:lumMod val="50000"/>
                    <a:lumOff val="50000"/>
                  </a:schemeClr>
                </a:solidFill>
                <a:latin typeface="Lato Regular"/>
                <a:ea typeface="+mn-ea"/>
                <a:cs typeface="Lato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508000" fontAlgn="auto">
              <a:lnSpc>
                <a:spcPct val="100000"/>
              </a:lnSpc>
              <a:spcAft>
                <a:spcPts val="0"/>
              </a:spcAft>
              <a:extLst>
                <a:ext uri="{35155182-B16C-46BC-9424-99874614C6A1}">
                  <wpsdc:indentchars xmlns="" xmlns:wpsdc="http://www.wps.cn/officeDocument/2017/drawingmlCustomData" val="200" checksum="282533468"/>
                </a:ext>
              </a:extLst>
            </a:pPr>
            <a:r>
              <a:rPr lang="zh-CN" altLang="en-US" sz="2000">
                <a:solidFill>
                  <a:schemeClr val="tx1"/>
                </a:solidFill>
                <a:latin typeface="Arial" panose="020B0604020202020204" pitchFamily="34" charset="0"/>
                <a:ea typeface="微软雅黑" panose="020B0503020204020204" pitchFamily="34" charset="-122"/>
                <a:sym typeface="Arial" panose="020B0604020202020204" pitchFamily="34" charset="0"/>
              </a:rPr>
              <a:t>开发日期限制：2017年10月11日-2017年1月3日</a:t>
            </a:r>
          </a:p>
          <a:p>
            <a:pPr indent="508000" fontAlgn="auto">
              <a:lnSpc>
                <a:spcPct val="100000"/>
              </a:lnSpc>
              <a:spcAft>
                <a:spcPts val="0"/>
              </a:spcAft>
              <a:extLst>
                <a:ext uri="{35155182-B16C-46BC-9424-99874614C6A1}">
                  <wpsdc:indentchars xmlns="" xmlns:wpsdc="http://www.wps.cn/officeDocument/2017/drawingmlCustomData" val="200" checksum="282533468"/>
                </a:ext>
              </a:extLst>
            </a:pPr>
            <a:r>
              <a:rPr lang="zh-CN" altLang="en-US" sz="2000">
                <a:solidFill>
                  <a:schemeClr val="tx1"/>
                </a:solidFill>
                <a:latin typeface="Arial" panose="020B0604020202020204" pitchFamily="34" charset="0"/>
                <a:ea typeface="微软雅黑" panose="020B0503020204020204" pitchFamily="34" charset="-122"/>
                <a:sym typeface="Arial" panose="020B0604020202020204" pitchFamily="34" charset="0"/>
              </a:rPr>
              <a:t>项目开发必须符合杨枨、侯宏仑老师的规范。并在项目的各个里程碑阶段将相关文档提交给杨枨、侯宏仑老师展示小组的工作进度。</a:t>
            </a:r>
          </a:p>
          <a:p>
            <a:pPr indent="508000" fontAlgn="auto">
              <a:lnSpc>
                <a:spcPct val="100000"/>
              </a:lnSpc>
              <a:spcAft>
                <a:spcPts val="0"/>
              </a:spcAft>
              <a:extLst>
                <a:ext uri="{35155182-B16C-46BC-9424-99874614C6A1}">
                  <wpsdc:indentchars xmlns="" xmlns:wpsdc="http://www.wps.cn/officeDocument/2017/drawingmlCustomData" val="200" checksum="282533468"/>
                </a:ext>
              </a:extLst>
            </a:pPr>
            <a:r>
              <a:rPr lang="zh-CN" altLang="en-US" sz="2000">
                <a:solidFill>
                  <a:schemeClr val="tx1"/>
                </a:solidFill>
                <a:latin typeface="Arial" panose="020B0604020202020204" pitchFamily="34" charset="0"/>
                <a:ea typeface="微软雅黑" panose="020B0503020204020204" pitchFamily="34" charset="-122"/>
                <a:sym typeface="Arial" panose="020B0604020202020204" pitchFamily="34" charset="0"/>
              </a:rPr>
              <a:t>为了成功地开发该网站， 我们可以得到教师和学院的支持和认可；教师、同学高度配合；拥有需要的软件：dreamwaver、rational rose、office tools、photoshop, project和可以上网的电脑。最重要的是PRD-G17团队有较好的合作精神，工作能力和有空余时间。</a:t>
            </a:r>
            <a:endParaRPr lang="zh-CN" altLang="en-US" sz="20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5" name="TextBox 8"/>
          <p:cNvSpPr txBox="1"/>
          <p:nvPr/>
        </p:nvSpPr>
        <p:spPr>
          <a:xfrm>
            <a:off x="824035" y="233727"/>
            <a:ext cx="3949155" cy="492125"/>
          </a:xfrm>
          <a:prstGeom prst="rect">
            <a:avLst/>
          </a:prstGeom>
          <a:noFill/>
        </p:spPr>
        <p:txBody>
          <a:bodyPr wrap="square" lIns="0" tIns="0" rIns="0" bIns="0" rtlCol="0" anchor="ctr">
            <a:spAutoFit/>
          </a:bodyPr>
          <a:lstStyle/>
          <a:p>
            <a:r>
              <a:rPr lang="zh-CN" altLang="en-US" sz="3200" dirty="0">
                <a:solidFill>
                  <a:schemeClr val="tx1"/>
                </a:solidFill>
                <a:latin typeface="Arial" panose="020B0604020202020204" pitchFamily="34" charset="0"/>
                <a:ea typeface="微软雅黑" panose="020B0503020204020204" pitchFamily="34" charset="-122"/>
                <a:sym typeface="Arial" panose="020B0604020202020204" pitchFamily="34" charset="0"/>
              </a:rPr>
              <a:t>项目概述</a:t>
            </a:r>
          </a:p>
        </p:txBody>
      </p:sp>
      <p:sp>
        <p:nvSpPr>
          <p:cNvPr id="36" name="TextBox 8"/>
          <p:cNvSpPr txBox="1"/>
          <p:nvPr/>
        </p:nvSpPr>
        <p:spPr>
          <a:xfrm>
            <a:off x="824230" y="743585"/>
            <a:ext cx="945515" cy="215265"/>
          </a:xfrm>
          <a:prstGeom prst="rect">
            <a:avLst/>
          </a:prstGeom>
          <a:noFill/>
        </p:spPr>
        <p:txBody>
          <a:bodyPr wrap="square" lIns="0" tIns="0" rIns="0" bIns="0" rtlCol="0" anchor="ctr">
            <a:spAutoFit/>
          </a:bodyPr>
          <a:lstStyle/>
          <a:p>
            <a:r>
              <a:rPr lang="en-US" altLang="zh-CN" sz="1400" dirty="0">
                <a:solidFill>
                  <a:schemeClr val="tx1"/>
                </a:solidFill>
                <a:latin typeface="Arial" panose="020B0604020202020204" pitchFamily="34" charset="0"/>
                <a:ea typeface="微软雅黑" panose="020B0503020204020204" pitchFamily="34" charset="-122"/>
                <a:sym typeface="Arial" panose="020B0604020202020204" pitchFamily="34" charset="0"/>
              </a:rPr>
              <a:t>PRD-G17</a:t>
            </a:r>
          </a:p>
        </p:txBody>
      </p:sp>
      <p:sp>
        <p:nvSpPr>
          <p:cNvPr id="2" name="Text Placeholder 7"/>
          <p:cNvSpPr txBox="1"/>
          <p:nvPr/>
        </p:nvSpPr>
        <p:spPr>
          <a:xfrm>
            <a:off x="5040420" y="1159579"/>
            <a:ext cx="1925373" cy="295958"/>
          </a:xfrm>
          <a:prstGeom prst="rect">
            <a:avLst/>
          </a:prstGeom>
        </p:spPr>
        <p:txBody>
          <a:bodyPr vert="horz" lIns="0" tIns="0" rIns="0" bIns="0"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1485" b="1" kern="1200">
                <a:solidFill>
                  <a:schemeClr val="accent1"/>
                </a:solidFill>
                <a:latin typeface="League Gothic Regular"/>
                <a:ea typeface="+mn-ea"/>
                <a:cs typeface="League Gothic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Bef>
                <a:spcPts val="0"/>
              </a:spcBef>
              <a:spcAft>
                <a:spcPts val="0"/>
              </a:spcAft>
              <a:defRPr/>
            </a:pPr>
            <a:r>
              <a:rPr lang="zh-CN" altLang="en-US" sz="2800" dirty="0">
                <a:solidFill>
                  <a:schemeClr val="tx1"/>
                </a:solidFill>
                <a:latin typeface="Franklin Gothic Book" panose="020B0503020102020204" pitchFamily="34" charset="0"/>
                <a:sym typeface="+mn-ea"/>
              </a:rPr>
              <a:t>假设和约束</a:t>
            </a:r>
            <a:r>
              <a:rPr lang="en-US" altLang="zh-CN" sz="2800" dirty="0">
                <a:solidFill>
                  <a:schemeClr val="tx1"/>
                </a:solidFill>
                <a:latin typeface="Franklin Gothic Book" panose="020B0503020102020204" pitchFamily="34" charset="0"/>
                <a:sym typeface="+mn-ea"/>
              </a:rPr>
              <a:t>:</a:t>
            </a:r>
            <a:endParaRPr lang="en-US" altLang="zh-CN" sz="2800" b="0" dirty="0" smtClean="0">
              <a:solidFill>
                <a:schemeClr val="tx1"/>
              </a:solidFill>
              <a:latin typeface="Franklin Gothic Book" panose="020B0503020102020204" pitchFamily="34" charset="0"/>
              <a:ea typeface="微软雅黑" panose="020B0503020204020204" pitchFamily="34"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16"/>
          <p:cNvSpPr/>
          <p:nvPr/>
        </p:nvSpPr>
        <p:spPr bwMode="auto">
          <a:xfrm>
            <a:off x="-28563" y="1485696"/>
            <a:ext cx="5095644" cy="4261259"/>
          </a:xfrm>
          <a:custGeom>
            <a:avLst/>
            <a:gdLst>
              <a:gd name="connsiteX0" fmla="*/ 0 w 4511489"/>
              <a:gd name="connsiteY0" fmla="*/ 0 h 4261259"/>
              <a:gd name="connsiteX1" fmla="*/ 4511489 w 4511489"/>
              <a:gd name="connsiteY1" fmla="*/ 0 h 4261259"/>
              <a:gd name="connsiteX2" fmla="*/ 4511489 w 4511489"/>
              <a:gd name="connsiteY2" fmla="*/ 4261259 h 4261259"/>
              <a:gd name="connsiteX3" fmla="*/ 0 w 4511489"/>
              <a:gd name="connsiteY3" fmla="*/ 4261259 h 4261259"/>
            </a:gdLst>
            <a:ahLst/>
            <a:cxnLst>
              <a:cxn ang="0">
                <a:pos x="connsiteX0" y="connsiteY0"/>
              </a:cxn>
              <a:cxn ang="0">
                <a:pos x="connsiteX1" y="connsiteY1"/>
              </a:cxn>
              <a:cxn ang="0">
                <a:pos x="connsiteX2" y="connsiteY2"/>
              </a:cxn>
              <a:cxn ang="0">
                <a:pos x="connsiteX3" y="connsiteY3"/>
              </a:cxn>
            </a:cxnLst>
            <a:rect l="l" t="t" r="r" b="b"/>
            <a:pathLst>
              <a:path w="4511489" h="4261259">
                <a:moveTo>
                  <a:pt x="0" y="0"/>
                </a:moveTo>
                <a:lnTo>
                  <a:pt x="4511489" y="0"/>
                </a:lnTo>
                <a:lnTo>
                  <a:pt x="4511489" y="4261259"/>
                </a:lnTo>
                <a:lnTo>
                  <a:pt x="0" y="4261259"/>
                </a:lnTo>
                <a:close/>
              </a:path>
            </a:pathLst>
          </a:custGeom>
          <a:solidFill>
            <a:schemeClr val="accent1"/>
          </a:solidFill>
          <a:ln w="0">
            <a:noFill/>
            <a:prstDash val="solid"/>
            <a:round/>
          </a:ln>
        </p:spPr>
        <p:txBody>
          <a:bodyPr vert="horz" wrap="square" lIns="128580" tIns="64290" rIns="128580" bIns="64290" numCol="1" anchor="t" anchorCtr="0" compatLnSpc="1">
            <a:noAutofit/>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 name="任意多边形 17"/>
          <p:cNvSpPr/>
          <p:nvPr/>
        </p:nvSpPr>
        <p:spPr bwMode="auto">
          <a:xfrm>
            <a:off x="10677846" y="1485696"/>
            <a:ext cx="2201183" cy="4261259"/>
          </a:xfrm>
          <a:custGeom>
            <a:avLst/>
            <a:gdLst>
              <a:gd name="connsiteX0" fmla="*/ 0 w 4511489"/>
              <a:gd name="connsiteY0" fmla="*/ 0 h 4261259"/>
              <a:gd name="connsiteX1" fmla="*/ 4511489 w 4511489"/>
              <a:gd name="connsiteY1" fmla="*/ 0 h 4261259"/>
              <a:gd name="connsiteX2" fmla="*/ 4511489 w 4511489"/>
              <a:gd name="connsiteY2" fmla="*/ 4261259 h 4261259"/>
              <a:gd name="connsiteX3" fmla="*/ 0 w 4511489"/>
              <a:gd name="connsiteY3" fmla="*/ 4261259 h 4261259"/>
            </a:gdLst>
            <a:ahLst/>
            <a:cxnLst>
              <a:cxn ang="0">
                <a:pos x="connsiteX0" y="connsiteY0"/>
              </a:cxn>
              <a:cxn ang="0">
                <a:pos x="connsiteX1" y="connsiteY1"/>
              </a:cxn>
              <a:cxn ang="0">
                <a:pos x="connsiteX2" y="connsiteY2"/>
              </a:cxn>
              <a:cxn ang="0">
                <a:pos x="connsiteX3" y="connsiteY3"/>
              </a:cxn>
            </a:cxnLst>
            <a:rect l="l" t="t" r="r" b="b"/>
            <a:pathLst>
              <a:path w="4511489" h="4261259">
                <a:moveTo>
                  <a:pt x="0" y="0"/>
                </a:moveTo>
                <a:lnTo>
                  <a:pt x="4511489" y="0"/>
                </a:lnTo>
                <a:lnTo>
                  <a:pt x="4511489" y="4261259"/>
                </a:lnTo>
                <a:lnTo>
                  <a:pt x="0" y="4261259"/>
                </a:lnTo>
                <a:close/>
              </a:path>
            </a:pathLst>
          </a:custGeom>
          <a:solidFill>
            <a:schemeClr val="accent2"/>
          </a:solidFill>
          <a:ln w="0">
            <a:noFill/>
            <a:prstDash val="solid"/>
            <a:round/>
          </a:ln>
        </p:spPr>
        <p:txBody>
          <a:bodyPr vert="horz" wrap="square" lIns="128580" tIns="64290" rIns="128580" bIns="64290" numCol="1" anchor="t" anchorCtr="0" compatLnSpc="1">
            <a:noAutofit/>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 name="椭圆 44"/>
          <p:cNvSpPr/>
          <p:nvPr/>
        </p:nvSpPr>
        <p:spPr>
          <a:xfrm>
            <a:off x="4150043" y="2698106"/>
            <a:ext cx="1826210" cy="1826208"/>
          </a:xfrm>
          <a:prstGeom prst="ellipse">
            <a:avLst/>
          </a:prstGeom>
          <a:gradFill flip="none" rotWithShape="1">
            <a:gsLst>
              <a:gs pos="25000">
                <a:schemeClr val="bg1">
                  <a:shade val="67500"/>
                  <a:satMod val="115000"/>
                </a:schemeClr>
              </a:gs>
              <a:gs pos="62000">
                <a:schemeClr val="bg1">
                  <a:shade val="100000"/>
                  <a:satMod val="115000"/>
                </a:schemeClr>
              </a:gs>
            </a:gsLst>
            <a:lin ang="2700000" scaled="1"/>
            <a:tileRect/>
          </a:gradFill>
          <a:ln w="38100">
            <a:solidFill>
              <a:schemeClr val="bg1"/>
            </a:solidFill>
          </a:ln>
          <a:effectLst>
            <a:outerShdw blurRad="254000" dist="127000" dir="30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 name="MH_Others_1"/>
          <p:cNvSpPr txBox="1"/>
          <p:nvPr>
            <p:custDataLst>
              <p:tags r:id="rId1"/>
            </p:custDataLst>
          </p:nvPr>
        </p:nvSpPr>
        <p:spPr>
          <a:xfrm>
            <a:off x="4306399" y="3088287"/>
            <a:ext cx="1513499" cy="1045845"/>
          </a:xfrm>
          <a:prstGeom prst="rect">
            <a:avLst/>
          </a:prstGeom>
          <a:noFill/>
        </p:spPr>
        <p:txBody>
          <a:bodyPr wrap="square" lIns="0" tIns="0" rIns="0" bIns="0" rtlCol="0" anchor="ctr" anchorCtr="0">
            <a:spAutoFit/>
          </a:bodyPr>
          <a:lstStyle/>
          <a:p>
            <a:pPr algn="ctr"/>
            <a:r>
              <a:rPr lang="en-US" altLang="zh-CN" sz="4800"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02</a:t>
            </a:r>
          </a:p>
          <a:p>
            <a:pPr algn="ctr"/>
            <a:r>
              <a:rPr lang="en-US" altLang="zh-CN" sz="2000"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CHAPTER</a:t>
            </a:r>
          </a:p>
        </p:txBody>
      </p:sp>
      <p:sp>
        <p:nvSpPr>
          <p:cNvPr id="10" name="矩形 9"/>
          <p:cNvSpPr/>
          <p:nvPr/>
        </p:nvSpPr>
        <p:spPr>
          <a:xfrm>
            <a:off x="6535203" y="3256849"/>
            <a:ext cx="3184408" cy="430530"/>
          </a:xfrm>
          <a:prstGeom prst="rect">
            <a:avLst/>
          </a:prstGeom>
        </p:spPr>
        <p:txBody>
          <a:bodyPr wrap="square" lIns="0" tIns="0" rIns="0" bIns="0">
            <a:spAutoFit/>
          </a:bodyPr>
          <a:lstStyle/>
          <a:p>
            <a:r>
              <a:rPr lang="zh-CN" altLang="en-US" sz="2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项目组织</a:t>
            </a:r>
          </a:p>
        </p:txBody>
      </p:sp>
      <p:sp>
        <p:nvSpPr>
          <p:cNvPr id="11" name="TextBox 11"/>
          <p:cNvSpPr txBox="1"/>
          <p:nvPr/>
        </p:nvSpPr>
        <p:spPr>
          <a:xfrm>
            <a:off x="6465353" y="3677850"/>
            <a:ext cx="1573530" cy="337185"/>
          </a:xfrm>
          <a:prstGeom prst="rect">
            <a:avLst/>
          </a:prstGeom>
          <a:noFill/>
        </p:spPr>
        <p:txBody>
          <a:bodyPr wrap="none" rtlCol="0">
            <a:spAutoFit/>
          </a:bodyPr>
          <a:lstStyle/>
          <a:p>
            <a:pPr marL="171450" lvl="1" indent="-171450">
              <a:buFont typeface="Arial" panose="020B0604020202020204" pitchFamily="34"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项目组织结构</a:t>
            </a:r>
          </a:p>
        </p:txBody>
      </p:sp>
      <p:sp>
        <p:nvSpPr>
          <p:cNvPr id="12" name="TextBox 11"/>
          <p:cNvSpPr txBox="1"/>
          <p:nvPr/>
        </p:nvSpPr>
        <p:spPr>
          <a:xfrm>
            <a:off x="8177946" y="3677850"/>
            <a:ext cx="1167130" cy="337185"/>
          </a:xfrm>
          <a:prstGeom prst="rect">
            <a:avLst/>
          </a:prstGeom>
          <a:noFill/>
        </p:spPr>
        <p:txBody>
          <a:bodyPr wrap="none" rtlCol="0">
            <a:spAutoFit/>
          </a:bodyPr>
          <a:lstStyle/>
          <a:p>
            <a:pPr marL="171450" lvl="1" indent="-171450">
              <a:buFont typeface="Arial" panose="020B0604020202020204" pitchFamily="34" charset="0"/>
              <a:buChar char="•"/>
            </a:pPr>
            <a:r>
              <a:rPr lang="zh-CN" sz="16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项目人员</a:t>
            </a:r>
          </a:p>
        </p:txBody>
      </p:sp>
    </p:spTree>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1+#ppt_w/2"/>
                                          </p:val>
                                        </p:tav>
                                        <p:tav tm="100000">
                                          <p:val>
                                            <p:strVal val="#ppt_x"/>
                                          </p:val>
                                        </p:tav>
                                      </p:tavLst>
                                    </p:anim>
                                    <p:anim calcmode="lin" valueType="num">
                                      <p:cBhvr additive="base">
                                        <p:cTn id="14"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p:cTn id="19" dur="500" fill="hold"/>
                                        <p:tgtEl>
                                          <p:spTgt spid="45"/>
                                        </p:tgtEl>
                                        <p:attrNameLst>
                                          <p:attrName>ppt_w</p:attrName>
                                        </p:attrNameLst>
                                      </p:cBhvr>
                                      <p:tavLst>
                                        <p:tav tm="0">
                                          <p:val>
                                            <p:fltVal val="0"/>
                                          </p:val>
                                        </p:tav>
                                        <p:tav tm="100000">
                                          <p:val>
                                            <p:strVal val="#ppt_w"/>
                                          </p:val>
                                        </p:tav>
                                      </p:tavLst>
                                    </p:anim>
                                    <p:anim calcmode="lin" valueType="num">
                                      <p:cBhvr>
                                        <p:cTn id="20" dur="500" fill="hold"/>
                                        <p:tgtEl>
                                          <p:spTgt spid="45"/>
                                        </p:tgtEl>
                                        <p:attrNameLst>
                                          <p:attrName>ppt_h</p:attrName>
                                        </p:attrNameLst>
                                      </p:cBhvr>
                                      <p:tavLst>
                                        <p:tav tm="0">
                                          <p:val>
                                            <p:fltVal val="0"/>
                                          </p:val>
                                        </p:tav>
                                        <p:tav tm="100000">
                                          <p:val>
                                            <p:strVal val="#ppt_h"/>
                                          </p:val>
                                        </p:tav>
                                      </p:tavLst>
                                    </p:anim>
                                    <p:animEffect transition="in" filter="fade">
                                      <p:cBhvr>
                                        <p:cTn id="21" dur="500"/>
                                        <p:tgtEl>
                                          <p:spTgt spid="45"/>
                                        </p:tgtEl>
                                      </p:cBhvr>
                                    </p:animEffect>
                                  </p:childTnLst>
                                </p:cTn>
                              </p:par>
                            </p:childTnLst>
                          </p:cTn>
                        </p:par>
                      </p:childTnLst>
                    </p:cTn>
                  </p:par>
                  <p:par>
                    <p:cTn id="22" fill="hold">
                      <p:stCondLst>
                        <p:cond delay="indefinite"/>
                      </p:stCondLst>
                      <p:childTnLst>
                        <p:par>
                          <p:cTn id="23" fill="hold">
                            <p:stCondLst>
                              <p:cond delay="0"/>
                            </p:stCondLst>
                            <p:childTnLst>
                              <p:par>
                                <p:cTn id="24" presetID="56" presetClass="entr" presetSubtype="0" fill="hold" grpId="0" nodeType="clickEffect">
                                  <p:stCondLst>
                                    <p:cond delay="0"/>
                                  </p:stCondLst>
                                  <p:iterate type="lt">
                                    <p:tmPct val="10000"/>
                                  </p:iterate>
                                  <p:childTnLst>
                                    <p:set>
                                      <p:cBhvr>
                                        <p:cTn id="25" dur="1" fill="hold">
                                          <p:stCondLst>
                                            <p:cond delay="0"/>
                                          </p:stCondLst>
                                        </p:cTn>
                                        <p:tgtEl>
                                          <p:spTgt spid="46"/>
                                        </p:tgtEl>
                                        <p:attrNameLst>
                                          <p:attrName>style.visibility</p:attrName>
                                        </p:attrNameLst>
                                      </p:cBhvr>
                                      <p:to>
                                        <p:strVal val="visible"/>
                                      </p:to>
                                    </p:set>
                                    <p:anim by="(-#ppt_w*2)" calcmode="lin" valueType="num">
                                      <p:cBhvr rctx="PPT">
                                        <p:cTn id="26" dur="500" autoRev="1" fill="hold">
                                          <p:stCondLst>
                                            <p:cond delay="0"/>
                                          </p:stCondLst>
                                        </p:cTn>
                                        <p:tgtEl>
                                          <p:spTgt spid="46"/>
                                        </p:tgtEl>
                                        <p:attrNameLst>
                                          <p:attrName>ppt_w</p:attrName>
                                        </p:attrNameLst>
                                      </p:cBhvr>
                                    </p:anim>
                                    <p:anim by="(#ppt_w*0.50)" calcmode="lin" valueType="num">
                                      <p:cBhvr>
                                        <p:cTn id="27" dur="500" decel="50000" autoRev="1" fill="hold">
                                          <p:stCondLst>
                                            <p:cond delay="0"/>
                                          </p:stCondLst>
                                        </p:cTn>
                                        <p:tgtEl>
                                          <p:spTgt spid="46"/>
                                        </p:tgtEl>
                                        <p:attrNameLst>
                                          <p:attrName>ppt_x</p:attrName>
                                        </p:attrNameLst>
                                      </p:cBhvr>
                                    </p:anim>
                                    <p:anim from="(-#ppt_h/2)" to="(#ppt_y)" calcmode="lin" valueType="num">
                                      <p:cBhvr>
                                        <p:cTn id="28" dur="1000" fill="hold">
                                          <p:stCondLst>
                                            <p:cond delay="0"/>
                                          </p:stCondLst>
                                        </p:cTn>
                                        <p:tgtEl>
                                          <p:spTgt spid="46"/>
                                        </p:tgtEl>
                                        <p:attrNameLst>
                                          <p:attrName>ppt_y</p:attrName>
                                        </p:attrNameLst>
                                      </p:cBhvr>
                                    </p:anim>
                                    <p:animRot by="21600000">
                                      <p:cBhvr>
                                        <p:cTn id="29" dur="1000" fill="hold">
                                          <p:stCondLst>
                                            <p:cond delay="0"/>
                                          </p:stCondLst>
                                        </p:cTn>
                                        <p:tgtEl>
                                          <p:spTgt spid="46"/>
                                        </p:tgtEl>
                                        <p:attrNameLst>
                                          <p:attrName>r</p:attrName>
                                        </p:attrNameLst>
                                      </p:cBhvr>
                                    </p:animRot>
                                  </p:childTnLst>
                                </p:cTn>
                              </p:par>
                            </p:childTnLst>
                          </p:cTn>
                        </p:par>
                      </p:childTnLst>
                    </p:cTn>
                  </p:par>
                  <p:par>
                    <p:cTn id="30" fill="hold">
                      <p:stCondLst>
                        <p:cond delay="indefinite"/>
                      </p:stCondLst>
                      <p:childTnLst>
                        <p:par>
                          <p:cTn id="31" fill="hold">
                            <p:stCondLst>
                              <p:cond delay="0"/>
                            </p:stCondLst>
                            <p:childTnLst>
                              <p:par>
                                <p:cTn id="32" presetID="23" presetClass="entr" presetSubtype="32"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strVal val="4*#ppt_w"/>
                                          </p:val>
                                        </p:tav>
                                        <p:tav tm="100000">
                                          <p:val>
                                            <p:strVal val="#ppt_w"/>
                                          </p:val>
                                        </p:tav>
                                      </p:tavLst>
                                    </p:anim>
                                    <p:anim calcmode="lin" valueType="num">
                                      <p:cBhvr>
                                        <p:cTn id="35" dur="500" fill="hold"/>
                                        <p:tgtEl>
                                          <p:spTgt spid="10"/>
                                        </p:tgtEl>
                                        <p:attrNameLst>
                                          <p:attrName>ppt_h</p:attrName>
                                        </p:attrNameLst>
                                      </p:cBhvr>
                                      <p:tavLst>
                                        <p:tav tm="0">
                                          <p:val>
                                            <p:strVal val="4*#ppt_h"/>
                                          </p:val>
                                        </p:tav>
                                        <p:tav tm="100000">
                                          <p:val>
                                            <p:strVal val="#ppt_h"/>
                                          </p:val>
                                        </p:tav>
                                      </p:tavLst>
                                    </p:anim>
                                  </p:childTnLst>
                                </p:cTn>
                              </p:par>
                            </p:childTnLst>
                          </p:cTn>
                        </p:par>
                        <p:par>
                          <p:cTn id="36" fill="hold">
                            <p:stCondLst>
                              <p:cond delay="500"/>
                            </p:stCondLst>
                            <p:childTnLst>
                              <p:par>
                                <p:cTn id="37" presetID="12" presetClass="entr" presetSubtype="8"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p:tgtEl>
                                          <p:spTgt spid="11"/>
                                        </p:tgtEl>
                                        <p:attrNameLst>
                                          <p:attrName>ppt_x</p:attrName>
                                        </p:attrNameLst>
                                      </p:cBhvr>
                                      <p:tavLst>
                                        <p:tav tm="0">
                                          <p:val>
                                            <p:strVal val="#ppt_x-#ppt_w*1.125000"/>
                                          </p:val>
                                        </p:tav>
                                        <p:tav tm="100000">
                                          <p:val>
                                            <p:strVal val="#ppt_x"/>
                                          </p:val>
                                        </p:tav>
                                      </p:tavLst>
                                    </p:anim>
                                    <p:animEffect transition="in" filter="wipe(right)">
                                      <p:cBhvr>
                                        <p:cTn id="40" dur="500"/>
                                        <p:tgtEl>
                                          <p:spTgt spid="11"/>
                                        </p:tgtEl>
                                      </p:cBhvr>
                                    </p:animEffect>
                                  </p:childTnLst>
                                </p:cTn>
                              </p:par>
                            </p:childTnLst>
                          </p:cTn>
                        </p:par>
                        <p:par>
                          <p:cTn id="41" fill="hold">
                            <p:stCondLst>
                              <p:cond delay="1000"/>
                            </p:stCondLst>
                            <p:childTnLst>
                              <p:par>
                                <p:cTn id="42" presetID="12" presetClass="entr" presetSubtype="8" fill="hold" grpId="0" nodeType="after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additive="base">
                                        <p:cTn id="44" dur="500"/>
                                        <p:tgtEl>
                                          <p:spTgt spid="12"/>
                                        </p:tgtEl>
                                        <p:attrNameLst>
                                          <p:attrName>ppt_x</p:attrName>
                                        </p:attrNameLst>
                                      </p:cBhvr>
                                      <p:tavLst>
                                        <p:tav tm="0">
                                          <p:val>
                                            <p:strVal val="#ppt_x-#ppt_w*1.125000"/>
                                          </p:val>
                                        </p:tav>
                                        <p:tav tm="100000">
                                          <p:val>
                                            <p:strVal val="#ppt_x"/>
                                          </p:val>
                                        </p:tav>
                                      </p:tavLst>
                                    </p:anim>
                                    <p:animEffect transition="in" filter="wipe(right)">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8" grpId="0" bldLvl="0" animBg="1"/>
      <p:bldP spid="45" grpId="0" bldLvl="0" animBg="1"/>
      <p:bldP spid="46" grpId="0"/>
      <p:bldP spid="10" grpId="0"/>
      <p:bldP spid="11" grpId="0"/>
      <p:bldP spid="12" grpId="0"/>
    </p:bldLst>
  </p:timing>
</p:sld>
</file>

<file path=ppt/tags/tag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heme/theme1.xml><?xml version="1.0" encoding="utf-8"?>
<a:theme xmlns:a="http://schemas.openxmlformats.org/drawingml/2006/main" name="1_自定义设计方案">
  <a:themeElements>
    <a:clrScheme name="绿色">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2450</Words>
  <Application>Microsoft Office PowerPoint</Application>
  <PresentationFormat>自定义</PresentationFormat>
  <Paragraphs>482</Paragraphs>
  <Slides>32</Slides>
  <Notes>28</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32</vt:i4>
      </vt:variant>
    </vt:vector>
  </HeadingPairs>
  <TitlesOfParts>
    <vt:vector size="35" baseType="lpstr">
      <vt:lpstr>1_自定义设计方案</vt:lpstr>
      <vt:lpstr>Microsoft Visio 绘图</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dc:title>
  <dc:creator/>
  <cp:lastModifiedBy/>
  <cp:revision>5</cp:revision>
  <dcterms:created xsi:type="dcterms:W3CDTF">2016-09-13T15:23:00Z</dcterms:created>
  <dcterms:modified xsi:type="dcterms:W3CDTF">2017-11-02T08:06:53Z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2052-10.1.0.6876</vt:lpwstr>
  </property>
</Properties>
</file>